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405" r:id="rId2"/>
    <p:sldId id="359" r:id="rId3"/>
    <p:sldId id="360" r:id="rId4"/>
    <p:sldId id="361" r:id="rId5"/>
    <p:sldId id="362" r:id="rId6"/>
    <p:sldId id="363" r:id="rId7"/>
    <p:sldId id="365" r:id="rId8"/>
    <p:sldId id="354" r:id="rId9"/>
    <p:sldId id="355" r:id="rId10"/>
    <p:sldId id="257" r:id="rId11"/>
    <p:sldId id="295" r:id="rId12"/>
    <p:sldId id="347" r:id="rId13"/>
    <p:sldId id="350" r:id="rId14"/>
    <p:sldId id="351" r:id="rId15"/>
    <p:sldId id="348" r:id="rId16"/>
    <p:sldId id="352" r:id="rId17"/>
    <p:sldId id="315" r:id="rId18"/>
    <p:sldId id="316" r:id="rId19"/>
    <p:sldId id="292" r:id="rId20"/>
    <p:sldId id="259" r:id="rId21"/>
    <p:sldId id="289" r:id="rId22"/>
    <p:sldId id="260" r:id="rId23"/>
    <p:sldId id="357" r:id="rId24"/>
    <p:sldId id="285" r:id="rId25"/>
    <p:sldId id="290" r:id="rId26"/>
    <p:sldId id="311" r:id="rId27"/>
    <p:sldId id="319" r:id="rId28"/>
    <p:sldId id="321" r:id="rId29"/>
    <p:sldId id="280" r:id="rId30"/>
    <p:sldId id="281" r:id="rId31"/>
    <p:sldId id="282" r:id="rId32"/>
    <p:sldId id="314" r:id="rId33"/>
    <p:sldId id="366" r:id="rId34"/>
    <p:sldId id="367" r:id="rId35"/>
    <p:sldId id="368" r:id="rId36"/>
    <p:sldId id="369" r:id="rId37"/>
    <p:sldId id="370" r:id="rId38"/>
    <p:sldId id="371" r:id="rId39"/>
    <p:sldId id="372" r:id="rId40"/>
    <p:sldId id="373" r:id="rId41"/>
    <p:sldId id="374" r:id="rId42"/>
    <p:sldId id="375" r:id="rId43"/>
    <p:sldId id="377" r:id="rId44"/>
    <p:sldId id="378" r:id="rId45"/>
    <p:sldId id="379" r:id="rId46"/>
    <p:sldId id="380" r:id="rId47"/>
    <p:sldId id="381" r:id="rId48"/>
    <p:sldId id="382" r:id="rId49"/>
    <p:sldId id="383" r:id="rId50"/>
    <p:sldId id="384" r:id="rId51"/>
    <p:sldId id="385" r:id="rId52"/>
    <p:sldId id="396" r:id="rId53"/>
    <p:sldId id="386" r:id="rId54"/>
    <p:sldId id="387" r:id="rId55"/>
    <p:sldId id="388" r:id="rId56"/>
    <p:sldId id="389" r:id="rId57"/>
    <p:sldId id="406" r:id="rId58"/>
    <p:sldId id="390" r:id="rId59"/>
    <p:sldId id="397" r:id="rId60"/>
    <p:sldId id="391" r:id="rId61"/>
    <p:sldId id="392" r:id="rId62"/>
    <p:sldId id="393" r:id="rId63"/>
    <p:sldId id="394" r:id="rId64"/>
    <p:sldId id="395" r:id="rId65"/>
    <p:sldId id="398" r:id="rId66"/>
    <p:sldId id="399" r:id="rId67"/>
    <p:sldId id="400" r:id="rId68"/>
    <p:sldId id="401" r:id="rId69"/>
    <p:sldId id="402" r:id="rId70"/>
    <p:sldId id="403" r:id="rId71"/>
    <p:sldId id="404" r:id="rId7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7EE248-5A43-4304-BA48-05F86E5A1077}" v="6" dt="2025-07-17T02:48:58.8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9" d="100"/>
          <a:sy n="59" d="100"/>
        </p:scale>
        <p:origin x="1500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customXml" Target="../customXml/item3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customXml" Target="../customXml/item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microsoft.com/office/2016/11/relationships/changesInfo" Target="changesInfos/changesInfo1.xml"/><Relationship Id="rId81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deep Krishnadoss" userId="0f0e1dbbbd1daf0c" providerId="LiveId" clId="{197EE248-5A43-4304-BA48-05F86E5A1077}"/>
    <pc:docChg chg="custSel addSld delSld modSld">
      <pc:chgData name="Pradeep Krishnadoss" userId="0f0e1dbbbd1daf0c" providerId="LiveId" clId="{197EE248-5A43-4304-BA48-05F86E5A1077}" dt="2025-07-17T02:49:15.845" v="36" actId="5793"/>
      <pc:docMkLst>
        <pc:docMk/>
      </pc:docMkLst>
      <pc:sldChg chg="del">
        <pc:chgData name="Pradeep Krishnadoss" userId="0f0e1dbbbd1daf0c" providerId="LiveId" clId="{197EE248-5A43-4304-BA48-05F86E5A1077}" dt="2025-07-14T04:34:24.100" v="0" actId="2696"/>
        <pc:sldMkLst>
          <pc:docMk/>
          <pc:sldMk cId="266451107" sldId="256"/>
        </pc:sldMkLst>
      </pc:sldChg>
      <pc:sldChg chg="modSp mod">
        <pc:chgData name="Pradeep Krishnadoss" userId="0f0e1dbbbd1daf0c" providerId="LiveId" clId="{197EE248-5A43-4304-BA48-05F86E5A1077}" dt="2025-07-17T02:46:18.061" v="13" actId="27636"/>
        <pc:sldMkLst>
          <pc:docMk/>
          <pc:sldMk cId="2564923110" sldId="367"/>
        </pc:sldMkLst>
        <pc:spChg chg="mod">
          <ac:chgData name="Pradeep Krishnadoss" userId="0f0e1dbbbd1daf0c" providerId="LiveId" clId="{197EE248-5A43-4304-BA48-05F86E5A1077}" dt="2025-07-17T02:46:18.061" v="13" actId="27636"/>
          <ac:spMkLst>
            <pc:docMk/>
            <pc:sldMk cId="2564923110" sldId="367"/>
            <ac:spMk id="3" creationId="{00000000-0000-0000-0000-000000000000}"/>
          </ac:spMkLst>
        </pc:spChg>
      </pc:sldChg>
      <pc:sldChg chg="modSp mod">
        <pc:chgData name="Pradeep Krishnadoss" userId="0f0e1dbbbd1daf0c" providerId="LiveId" clId="{197EE248-5A43-4304-BA48-05F86E5A1077}" dt="2025-07-17T02:43:38.892" v="4" actId="207"/>
        <pc:sldMkLst>
          <pc:docMk/>
          <pc:sldMk cId="2959117701" sldId="386"/>
        </pc:sldMkLst>
        <pc:spChg chg="mod">
          <ac:chgData name="Pradeep Krishnadoss" userId="0f0e1dbbbd1daf0c" providerId="LiveId" clId="{197EE248-5A43-4304-BA48-05F86E5A1077}" dt="2025-07-17T02:43:38.892" v="4" actId="207"/>
          <ac:spMkLst>
            <pc:docMk/>
            <pc:sldMk cId="2959117701" sldId="386"/>
            <ac:spMk id="3" creationId="{00000000-0000-0000-0000-000000000000}"/>
          </ac:spMkLst>
        </pc:spChg>
      </pc:sldChg>
      <pc:sldChg chg="addSp modSp mod">
        <pc:chgData name="Pradeep Krishnadoss" userId="0f0e1dbbbd1daf0c" providerId="LiveId" clId="{197EE248-5A43-4304-BA48-05F86E5A1077}" dt="2025-07-17T02:49:15.845" v="36" actId="5793"/>
        <pc:sldMkLst>
          <pc:docMk/>
          <pc:sldMk cId="3242535724" sldId="389"/>
        </pc:sldMkLst>
        <pc:spChg chg="mod">
          <ac:chgData name="Pradeep Krishnadoss" userId="0f0e1dbbbd1daf0c" providerId="LiveId" clId="{197EE248-5A43-4304-BA48-05F86E5A1077}" dt="2025-07-17T02:49:15.845" v="36" actId="5793"/>
          <ac:spMkLst>
            <pc:docMk/>
            <pc:sldMk cId="3242535724" sldId="389"/>
            <ac:spMk id="3" creationId="{00000000-0000-0000-0000-000000000000}"/>
          </ac:spMkLst>
        </pc:spChg>
        <pc:spChg chg="add">
          <ac:chgData name="Pradeep Krishnadoss" userId="0f0e1dbbbd1daf0c" providerId="LiveId" clId="{197EE248-5A43-4304-BA48-05F86E5A1077}" dt="2025-07-17T02:48:40.690" v="27"/>
          <ac:spMkLst>
            <pc:docMk/>
            <pc:sldMk cId="3242535724" sldId="389"/>
            <ac:spMk id="4" creationId="{C04EBF10-1893-05A2-1C2D-D26A8B722631}"/>
          </ac:spMkLst>
        </pc:spChg>
      </pc:sldChg>
      <pc:sldChg chg="modSp mod">
        <pc:chgData name="Pradeep Krishnadoss" userId="0f0e1dbbbd1daf0c" providerId="LiveId" clId="{197EE248-5A43-4304-BA48-05F86E5A1077}" dt="2025-07-17T02:42:50.191" v="3" actId="13926"/>
        <pc:sldMkLst>
          <pc:docMk/>
          <pc:sldMk cId="1622770406" sldId="396"/>
        </pc:sldMkLst>
        <pc:spChg chg="mod">
          <ac:chgData name="Pradeep Krishnadoss" userId="0f0e1dbbbd1daf0c" providerId="LiveId" clId="{197EE248-5A43-4304-BA48-05F86E5A1077}" dt="2025-07-17T02:42:50.191" v="3" actId="13926"/>
          <ac:spMkLst>
            <pc:docMk/>
            <pc:sldMk cId="1622770406" sldId="396"/>
            <ac:spMk id="3" creationId="{00000000-0000-0000-0000-000000000000}"/>
          </ac:spMkLst>
        </pc:spChg>
      </pc:sldChg>
      <pc:sldChg chg="addSp delSp modSp new">
        <pc:chgData name="Pradeep Krishnadoss" userId="0f0e1dbbbd1daf0c" providerId="LiveId" clId="{197EE248-5A43-4304-BA48-05F86E5A1077}" dt="2025-07-17T02:48:58.888" v="30"/>
        <pc:sldMkLst>
          <pc:docMk/>
          <pc:sldMk cId="1498745360" sldId="406"/>
        </pc:sldMkLst>
        <pc:spChg chg="mod">
          <ac:chgData name="Pradeep Krishnadoss" userId="0f0e1dbbbd1daf0c" providerId="LiveId" clId="{197EE248-5A43-4304-BA48-05F86E5A1077}" dt="2025-07-17T02:48:58.888" v="30"/>
          <ac:spMkLst>
            <pc:docMk/>
            <pc:sldMk cId="1498745360" sldId="406"/>
            <ac:spMk id="2" creationId="{752F839E-0C66-7A84-4CEA-7AED53A6D63F}"/>
          </ac:spMkLst>
        </pc:spChg>
        <pc:spChg chg="del">
          <ac:chgData name="Pradeep Krishnadoss" userId="0f0e1dbbbd1daf0c" providerId="LiveId" clId="{197EE248-5A43-4304-BA48-05F86E5A1077}" dt="2025-07-17T02:48:49.097" v="29"/>
          <ac:spMkLst>
            <pc:docMk/>
            <pc:sldMk cId="1498745360" sldId="406"/>
            <ac:spMk id="3" creationId="{80643746-45DC-42B5-A7E2-73250B0062DE}"/>
          </ac:spMkLst>
        </pc:spChg>
        <pc:spChg chg="add mod">
          <ac:chgData name="Pradeep Krishnadoss" userId="0f0e1dbbbd1daf0c" providerId="LiveId" clId="{197EE248-5A43-4304-BA48-05F86E5A1077}" dt="2025-07-17T02:48:49.097" v="29"/>
          <ac:spMkLst>
            <pc:docMk/>
            <pc:sldMk cId="1498745360" sldId="406"/>
            <ac:spMk id="4" creationId="{A2E88FB0-8855-CAF1-835C-A13A0F2C4619}"/>
          </ac:spMkLst>
        </pc:spChg>
      </pc:sldChg>
    </pc:docChg>
  </pc:docChgLst>
  <pc:docChgLst>
    <pc:chgData name="Pradeep Krishnadoss" userId="0f0e1dbbbd1daf0c" providerId="LiveId" clId="{A838FE6F-3540-4522-BF90-F06DBE777ECE}"/>
    <pc:docChg chg="modSld">
      <pc:chgData name="Pradeep Krishnadoss" userId="0f0e1dbbbd1daf0c" providerId="LiveId" clId="{A838FE6F-3540-4522-BF90-F06DBE777ECE}" dt="2025-05-19T08:19:53.385" v="0" actId="5793"/>
      <pc:docMkLst>
        <pc:docMk/>
      </pc:docMkLst>
      <pc:sldChg chg="modSp mod">
        <pc:chgData name="Pradeep Krishnadoss" userId="0f0e1dbbbd1daf0c" providerId="LiveId" clId="{A838FE6F-3540-4522-BF90-F06DBE777ECE}" dt="2025-05-19T08:19:53.385" v="0" actId="5793"/>
        <pc:sldMkLst>
          <pc:docMk/>
          <pc:sldMk cId="3265251672" sldId="405"/>
        </pc:sldMkLst>
        <pc:spChg chg="mod">
          <ac:chgData name="Pradeep Krishnadoss" userId="0f0e1dbbbd1daf0c" providerId="LiveId" clId="{A838FE6F-3540-4522-BF90-F06DBE777ECE}" dt="2025-05-19T08:19:53.385" v="0" actId="5793"/>
          <ac:spMkLst>
            <pc:docMk/>
            <pc:sldMk cId="3265251672" sldId="405"/>
            <ac:spMk id="8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C96B8B-E2B9-4A88-B04D-D5CE1A2572E5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587C028C-9079-4241-84F3-3C8D183DD3BE}">
      <dgm:prSet phldrT="[Text]"/>
      <dgm:spPr/>
      <dgm:t>
        <a:bodyPr/>
        <a:lstStyle/>
        <a:p>
          <a:r>
            <a:rPr lang="en-US" dirty="0"/>
            <a:t>Niche Data Processing</a:t>
          </a:r>
        </a:p>
      </dgm:t>
    </dgm:pt>
    <dgm:pt modelId="{5222F949-128F-4061-BCB0-E7DA1D1E27CC}" type="parTrans" cxnId="{243FBC51-7CD2-44D3-AE2F-12441EFBF7EF}">
      <dgm:prSet/>
      <dgm:spPr/>
      <dgm:t>
        <a:bodyPr/>
        <a:lstStyle/>
        <a:p>
          <a:endParaRPr lang="en-US"/>
        </a:p>
      </dgm:t>
    </dgm:pt>
    <dgm:pt modelId="{9DBA5A95-D3F4-4D30-AF10-8034EB5CF99B}" type="sibTrans" cxnId="{243FBC51-7CD2-44D3-AE2F-12441EFBF7EF}">
      <dgm:prSet/>
      <dgm:spPr/>
      <dgm:t>
        <a:bodyPr/>
        <a:lstStyle/>
        <a:p>
          <a:endParaRPr lang="en-US"/>
        </a:p>
      </dgm:t>
    </dgm:pt>
    <dgm:pt modelId="{42E0DEFC-A62E-4588-9D2E-646A961CE75C}">
      <dgm:prSet phldrT="[Text]"/>
      <dgm:spPr/>
      <dgm:t>
        <a:bodyPr/>
        <a:lstStyle/>
        <a:p>
          <a:r>
            <a:rPr lang="en-US" dirty="0"/>
            <a:t>Limited automation of core processes</a:t>
          </a:r>
        </a:p>
      </dgm:t>
    </dgm:pt>
    <dgm:pt modelId="{86783552-1459-4D35-BA31-23D4994B7CB7}" type="parTrans" cxnId="{E36893F8-7D42-4028-807A-E3645BC34F76}">
      <dgm:prSet/>
      <dgm:spPr/>
      <dgm:t>
        <a:bodyPr/>
        <a:lstStyle/>
        <a:p>
          <a:endParaRPr lang="en-US"/>
        </a:p>
      </dgm:t>
    </dgm:pt>
    <dgm:pt modelId="{FFFBC842-448D-4289-887E-BFB1FC7C7EA6}" type="sibTrans" cxnId="{E36893F8-7D42-4028-807A-E3645BC34F76}">
      <dgm:prSet/>
      <dgm:spPr/>
      <dgm:t>
        <a:bodyPr/>
        <a:lstStyle/>
        <a:p>
          <a:endParaRPr lang="en-US"/>
        </a:p>
      </dgm:t>
    </dgm:pt>
    <dgm:pt modelId="{36D6C3A2-93FC-4724-98DC-2CC5FFA10CC9}">
      <dgm:prSet phldrT="[Text]"/>
      <dgm:spPr/>
      <dgm:t>
        <a:bodyPr/>
        <a:lstStyle/>
        <a:p>
          <a:r>
            <a:rPr lang="en-US" dirty="0"/>
            <a:t>Encompassing complete working</a:t>
          </a:r>
        </a:p>
      </dgm:t>
    </dgm:pt>
    <dgm:pt modelId="{01C34621-B487-4EB0-A9F1-9297CA7D3293}" type="parTrans" cxnId="{F88E84A4-2A18-4FE2-9463-0E640B02AB8C}">
      <dgm:prSet/>
      <dgm:spPr/>
      <dgm:t>
        <a:bodyPr/>
        <a:lstStyle/>
        <a:p>
          <a:endParaRPr lang="en-US"/>
        </a:p>
      </dgm:t>
    </dgm:pt>
    <dgm:pt modelId="{8A8C8276-AE37-4018-8E86-9762FB279786}" type="sibTrans" cxnId="{F88E84A4-2A18-4FE2-9463-0E640B02AB8C}">
      <dgm:prSet/>
      <dgm:spPr/>
      <dgm:t>
        <a:bodyPr/>
        <a:lstStyle/>
        <a:p>
          <a:endParaRPr lang="en-US"/>
        </a:p>
      </dgm:t>
    </dgm:pt>
    <dgm:pt modelId="{E3457CF5-8BEB-4F00-A636-A5D74BEB7376}" type="pres">
      <dgm:prSet presAssocID="{83C96B8B-E2B9-4A88-B04D-D5CE1A2572E5}" presName="arrowDiagram" presStyleCnt="0">
        <dgm:presLayoutVars>
          <dgm:chMax val="5"/>
          <dgm:dir/>
          <dgm:resizeHandles val="exact"/>
        </dgm:presLayoutVars>
      </dgm:prSet>
      <dgm:spPr/>
    </dgm:pt>
    <dgm:pt modelId="{A943A723-2C3A-4B48-B5FC-39AA93CCDDDE}" type="pres">
      <dgm:prSet presAssocID="{83C96B8B-E2B9-4A88-B04D-D5CE1A2572E5}" presName="arrow" presStyleLbl="bgShp" presStyleIdx="0" presStyleCnt="1"/>
      <dgm:spPr/>
    </dgm:pt>
    <dgm:pt modelId="{34954A72-DF1F-48D3-BE2B-0A13E369D695}" type="pres">
      <dgm:prSet presAssocID="{83C96B8B-E2B9-4A88-B04D-D5CE1A2572E5}" presName="arrowDiagram3" presStyleCnt="0"/>
      <dgm:spPr/>
    </dgm:pt>
    <dgm:pt modelId="{BF13E768-855E-4872-B09C-A192F3E078DD}" type="pres">
      <dgm:prSet presAssocID="{587C028C-9079-4241-84F3-3C8D183DD3BE}" presName="bullet3a" presStyleLbl="node1" presStyleIdx="0" presStyleCnt="3"/>
      <dgm:spPr/>
    </dgm:pt>
    <dgm:pt modelId="{12AFDC4D-0171-4368-82CE-4BF175E95693}" type="pres">
      <dgm:prSet presAssocID="{587C028C-9079-4241-84F3-3C8D183DD3BE}" presName="textBox3a" presStyleLbl="revTx" presStyleIdx="0" presStyleCnt="3">
        <dgm:presLayoutVars>
          <dgm:bulletEnabled val="1"/>
        </dgm:presLayoutVars>
      </dgm:prSet>
      <dgm:spPr/>
    </dgm:pt>
    <dgm:pt modelId="{E1A56399-3419-4805-A752-CECA4F61CE39}" type="pres">
      <dgm:prSet presAssocID="{42E0DEFC-A62E-4588-9D2E-646A961CE75C}" presName="bullet3b" presStyleLbl="node1" presStyleIdx="1" presStyleCnt="3"/>
      <dgm:spPr/>
    </dgm:pt>
    <dgm:pt modelId="{7A047DE1-B01E-4FDD-8CFC-4970E7902CBA}" type="pres">
      <dgm:prSet presAssocID="{42E0DEFC-A62E-4588-9D2E-646A961CE75C}" presName="textBox3b" presStyleLbl="revTx" presStyleIdx="1" presStyleCnt="3">
        <dgm:presLayoutVars>
          <dgm:bulletEnabled val="1"/>
        </dgm:presLayoutVars>
      </dgm:prSet>
      <dgm:spPr/>
    </dgm:pt>
    <dgm:pt modelId="{E4E0A2F3-0ED5-4ABC-B637-F04486A557B7}" type="pres">
      <dgm:prSet presAssocID="{36D6C3A2-93FC-4724-98DC-2CC5FFA10CC9}" presName="bullet3c" presStyleLbl="node1" presStyleIdx="2" presStyleCnt="3"/>
      <dgm:spPr/>
    </dgm:pt>
    <dgm:pt modelId="{77BAE079-8AC2-4F54-9A85-B671C9B5D47E}" type="pres">
      <dgm:prSet presAssocID="{36D6C3A2-93FC-4724-98DC-2CC5FFA10CC9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243FBC51-7CD2-44D3-AE2F-12441EFBF7EF}" srcId="{83C96B8B-E2B9-4A88-B04D-D5CE1A2572E5}" destId="{587C028C-9079-4241-84F3-3C8D183DD3BE}" srcOrd="0" destOrd="0" parTransId="{5222F949-128F-4061-BCB0-E7DA1D1E27CC}" sibTransId="{9DBA5A95-D3F4-4D30-AF10-8034EB5CF99B}"/>
    <dgm:cxn modelId="{98602E92-54F0-41A8-BF32-B60EE4DCEB65}" type="presOf" srcId="{83C96B8B-E2B9-4A88-B04D-D5CE1A2572E5}" destId="{E3457CF5-8BEB-4F00-A636-A5D74BEB7376}" srcOrd="0" destOrd="0" presId="urn:microsoft.com/office/officeart/2005/8/layout/arrow2"/>
    <dgm:cxn modelId="{74933B98-A182-41F7-8CF3-6ACC7BDC836D}" type="presOf" srcId="{42E0DEFC-A62E-4588-9D2E-646A961CE75C}" destId="{7A047DE1-B01E-4FDD-8CFC-4970E7902CBA}" srcOrd="0" destOrd="0" presId="urn:microsoft.com/office/officeart/2005/8/layout/arrow2"/>
    <dgm:cxn modelId="{F88E84A4-2A18-4FE2-9463-0E640B02AB8C}" srcId="{83C96B8B-E2B9-4A88-B04D-D5CE1A2572E5}" destId="{36D6C3A2-93FC-4724-98DC-2CC5FFA10CC9}" srcOrd="2" destOrd="0" parTransId="{01C34621-B487-4EB0-A9F1-9297CA7D3293}" sibTransId="{8A8C8276-AE37-4018-8E86-9762FB279786}"/>
    <dgm:cxn modelId="{AE7301DB-E6BD-4115-9166-770AE37A28BD}" type="presOf" srcId="{36D6C3A2-93FC-4724-98DC-2CC5FFA10CC9}" destId="{77BAE079-8AC2-4F54-9A85-B671C9B5D47E}" srcOrd="0" destOrd="0" presId="urn:microsoft.com/office/officeart/2005/8/layout/arrow2"/>
    <dgm:cxn modelId="{9FCE42DD-EB2A-4CB6-9859-878AE58E86DF}" type="presOf" srcId="{587C028C-9079-4241-84F3-3C8D183DD3BE}" destId="{12AFDC4D-0171-4368-82CE-4BF175E95693}" srcOrd="0" destOrd="0" presId="urn:microsoft.com/office/officeart/2005/8/layout/arrow2"/>
    <dgm:cxn modelId="{E36893F8-7D42-4028-807A-E3645BC34F76}" srcId="{83C96B8B-E2B9-4A88-B04D-D5CE1A2572E5}" destId="{42E0DEFC-A62E-4588-9D2E-646A961CE75C}" srcOrd="1" destOrd="0" parTransId="{86783552-1459-4D35-BA31-23D4994B7CB7}" sibTransId="{FFFBC842-448D-4289-887E-BFB1FC7C7EA6}"/>
    <dgm:cxn modelId="{262AE983-DD34-47E1-BADA-B4C2A4BD0F14}" type="presParOf" srcId="{E3457CF5-8BEB-4F00-A636-A5D74BEB7376}" destId="{A943A723-2C3A-4B48-B5FC-39AA93CCDDDE}" srcOrd="0" destOrd="0" presId="urn:microsoft.com/office/officeart/2005/8/layout/arrow2"/>
    <dgm:cxn modelId="{FF43E4C7-C772-47E3-8C44-AC579F07821D}" type="presParOf" srcId="{E3457CF5-8BEB-4F00-A636-A5D74BEB7376}" destId="{34954A72-DF1F-48D3-BE2B-0A13E369D695}" srcOrd="1" destOrd="0" presId="urn:microsoft.com/office/officeart/2005/8/layout/arrow2"/>
    <dgm:cxn modelId="{A9EDB656-A048-4F34-B967-4B71646569F8}" type="presParOf" srcId="{34954A72-DF1F-48D3-BE2B-0A13E369D695}" destId="{BF13E768-855E-4872-B09C-A192F3E078DD}" srcOrd="0" destOrd="0" presId="urn:microsoft.com/office/officeart/2005/8/layout/arrow2"/>
    <dgm:cxn modelId="{4914611E-1E09-4DE5-A63A-765041A31650}" type="presParOf" srcId="{34954A72-DF1F-48D3-BE2B-0A13E369D695}" destId="{12AFDC4D-0171-4368-82CE-4BF175E95693}" srcOrd="1" destOrd="0" presId="urn:microsoft.com/office/officeart/2005/8/layout/arrow2"/>
    <dgm:cxn modelId="{E34BB68C-A12B-48D4-BECA-614FF0C39A6C}" type="presParOf" srcId="{34954A72-DF1F-48D3-BE2B-0A13E369D695}" destId="{E1A56399-3419-4805-A752-CECA4F61CE39}" srcOrd="2" destOrd="0" presId="urn:microsoft.com/office/officeart/2005/8/layout/arrow2"/>
    <dgm:cxn modelId="{437A29A9-3D19-40BE-A6AF-260FD904863B}" type="presParOf" srcId="{34954A72-DF1F-48D3-BE2B-0A13E369D695}" destId="{7A047DE1-B01E-4FDD-8CFC-4970E7902CBA}" srcOrd="3" destOrd="0" presId="urn:microsoft.com/office/officeart/2005/8/layout/arrow2"/>
    <dgm:cxn modelId="{91662501-5E66-47B8-86E1-71508730072C}" type="presParOf" srcId="{34954A72-DF1F-48D3-BE2B-0A13E369D695}" destId="{E4E0A2F3-0ED5-4ABC-B637-F04486A557B7}" srcOrd="4" destOrd="0" presId="urn:microsoft.com/office/officeart/2005/8/layout/arrow2"/>
    <dgm:cxn modelId="{3FFBE757-FD56-4E04-9C0D-C96FCA220B08}" type="presParOf" srcId="{34954A72-DF1F-48D3-BE2B-0A13E369D695}" destId="{77BAE079-8AC2-4F54-9A85-B671C9B5D47E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BEFFDF-2118-4DB2-BB15-CBAFD0E1086D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0C156D-1ABF-4BC8-92FB-B4A830E735E0}">
      <dgm:prSet/>
      <dgm:spPr/>
      <dgm:t>
        <a:bodyPr/>
        <a:lstStyle/>
        <a:p>
          <a:pPr rtl="0"/>
          <a:r>
            <a:rPr lang="en-US"/>
            <a:t>Servers, storage</a:t>
          </a:r>
        </a:p>
      </dgm:t>
    </dgm:pt>
    <dgm:pt modelId="{F8BC038F-29CD-4AB8-8F1B-D322E5842EDC}" type="parTrans" cxnId="{AA3163CB-B214-4204-BD83-BCAFFCF401DE}">
      <dgm:prSet/>
      <dgm:spPr/>
      <dgm:t>
        <a:bodyPr/>
        <a:lstStyle/>
        <a:p>
          <a:endParaRPr lang="en-US"/>
        </a:p>
      </dgm:t>
    </dgm:pt>
    <dgm:pt modelId="{5FCF36C2-C2A4-4744-8FFF-540F47C03EAC}" type="sibTrans" cxnId="{AA3163CB-B214-4204-BD83-BCAFFCF401DE}">
      <dgm:prSet/>
      <dgm:spPr/>
      <dgm:t>
        <a:bodyPr/>
        <a:lstStyle/>
        <a:p>
          <a:endParaRPr lang="en-US"/>
        </a:p>
      </dgm:t>
    </dgm:pt>
    <dgm:pt modelId="{FEE0E3FC-814A-4071-9401-28E51FEDB6FD}">
      <dgm:prSet/>
      <dgm:spPr/>
      <dgm:t>
        <a:bodyPr/>
        <a:lstStyle/>
        <a:p>
          <a:pPr rtl="0"/>
          <a:r>
            <a:rPr lang="en-US"/>
            <a:t>Data Centre</a:t>
          </a:r>
        </a:p>
      </dgm:t>
    </dgm:pt>
    <dgm:pt modelId="{D9468606-E538-4C24-A476-E5DDFD6BF575}" type="parTrans" cxnId="{2F2CE686-BDFC-43AC-A5FE-B6092991639A}">
      <dgm:prSet/>
      <dgm:spPr/>
      <dgm:t>
        <a:bodyPr/>
        <a:lstStyle/>
        <a:p>
          <a:endParaRPr lang="en-US"/>
        </a:p>
      </dgm:t>
    </dgm:pt>
    <dgm:pt modelId="{7BE2D988-D3AD-49A8-A98A-3927D6858049}" type="sibTrans" cxnId="{2F2CE686-BDFC-43AC-A5FE-B6092991639A}">
      <dgm:prSet/>
      <dgm:spPr/>
      <dgm:t>
        <a:bodyPr/>
        <a:lstStyle/>
        <a:p>
          <a:endParaRPr lang="en-US"/>
        </a:p>
      </dgm:t>
    </dgm:pt>
    <dgm:pt modelId="{187A6D1A-9157-4821-AA9E-AE44CE12C963}">
      <dgm:prSet/>
      <dgm:spPr/>
      <dgm:t>
        <a:bodyPr/>
        <a:lstStyle/>
        <a:p>
          <a:pPr rtl="0"/>
          <a:r>
            <a:rPr lang="en-US"/>
            <a:t>Security</a:t>
          </a:r>
        </a:p>
      </dgm:t>
    </dgm:pt>
    <dgm:pt modelId="{8BC29227-DF83-4222-9A89-7C785D4AA0BC}" type="parTrans" cxnId="{C2901AD2-7526-465F-B22A-CABEB66FE483}">
      <dgm:prSet/>
      <dgm:spPr/>
      <dgm:t>
        <a:bodyPr/>
        <a:lstStyle/>
        <a:p>
          <a:endParaRPr lang="en-US"/>
        </a:p>
      </dgm:t>
    </dgm:pt>
    <dgm:pt modelId="{BC2A343F-AEB3-43A1-B903-4F65D1AD2D44}" type="sibTrans" cxnId="{C2901AD2-7526-465F-B22A-CABEB66FE483}">
      <dgm:prSet/>
      <dgm:spPr/>
      <dgm:t>
        <a:bodyPr/>
        <a:lstStyle/>
        <a:p>
          <a:endParaRPr lang="en-US"/>
        </a:p>
      </dgm:t>
    </dgm:pt>
    <dgm:pt modelId="{FD746FFF-049F-43A8-9377-6F6A4CB14535}">
      <dgm:prSet/>
      <dgm:spPr/>
      <dgm:t>
        <a:bodyPr/>
        <a:lstStyle/>
        <a:p>
          <a:pPr rtl="0"/>
          <a:r>
            <a:rPr lang="en-US" dirty="0"/>
            <a:t>Manpower</a:t>
          </a:r>
        </a:p>
      </dgm:t>
    </dgm:pt>
    <dgm:pt modelId="{CCEB5D76-0644-49AC-A3C4-D483408C5CF7}" type="parTrans" cxnId="{19263C1F-47AB-4302-9289-EDFA2B8D5D51}">
      <dgm:prSet/>
      <dgm:spPr/>
      <dgm:t>
        <a:bodyPr/>
        <a:lstStyle/>
        <a:p>
          <a:endParaRPr lang="en-US"/>
        </a:p>
      </dgm:t>
    </dgm:pt>
    <dgm:pt modelId="{F292DA56-044F-476E-A11C-019E7ADF96F4}" type="sibTrans" cxnId="{19263C1F-47AB-4302-9289-EDFA2B8D5D51}">
      <dgm:prSet/>
      <dgm:spPr/>
      <dgm:t>
        <a:bodyPr/>
        <a:lstStyle/>
        <a:p>
          <a:endParaRPr lang="en-US"/>
        </a:p>
      </dgm:t>
    </dgm:pt>
    <dgm:pt modelId="{5C51D100-A6A5-4343-BD02-0F24385836DF}" type="pres">
      <dgm:prSet presAssocID="{FBBEFFDF-2118-4DB2-BB15-CBAFD0E1086D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A918EB44-0D69-41C2-872D-BBE29C291E48}" type="pres">
      <dgm:prSet presAssocID="{F80C156D-1ABF-4BC8-92FB-B4A830E735E0}" presName="circle1" presStyleLbl="node1" presStyleIdx="0" presStyleCnt="4"/>
      <dgm:spPr/>
    </dgm:pt>
    <dgm:pt modelId="{E6621A87-9796-41D9-B7EB-47C03344C323}" type="pres">
      <dgm:prSet presAssocID="{F80C156D-1ABF-4BC8-92FB-B4A830E735E0}" presName="space" presStyleCnt="0"/>
      <dgm:spPr/>
    </dgm:pt>
    <dgm:pt modelId="{1C37FC2B-30A9-4E1C-A909-741C92B69BE5}" type="pres">
      <dgm:prSet presAssocID="{F80C156D-1ABF-4BC8-92FB-B4A830E735E0}" presName="rect1" presStyleLbl="alignAcc1" presStyleIdx="0" presStyleCnt="4"/>
      <dgm:spPr/>
    </dgm:pt>
    <dgm:pt modelId="{779A1C87-D1A4-4ACB-B714-CA49979C1580}" type="pres">
      <dgm:prSet presAssocID="{FEE0E3FC-814A-4071-9401-28E51FEDB6FD}" presName="vertSpace2" presStyleLbl="node1" presStyleIdx="0" presStyleCnt="4"/>
      <dgm:spPr/>
    </dgm:pt>
    <dgm:pt modelId="{B5AC0411-D96A-451A-9C16-C729280025F7}" type="pres">
      <dgm:prSet presAssocID="{FEE0E3FC-814A-4071-9401-28E51FEDB6FD}" presName="circle2" presStyleLbl="node1" presStyleIdx="1" presStyleCnt="4"/>
      <dgm:spPr/>
    </dgm:pt>
    <dgm:pt modelId="{74DB14E6-2E9F-4C23-99B8-EE46145BA7B3}" type="pres">
      <dgm:prSet presAssocID="{FEE0E3FC-814A-4071-9401-28E51FEDB6FD}" presName="rect2" presStyleLbl="alignAcc1" presStyleIdx="1" presStyleCnt="4"/>
      <dgm:spPr/>
    </dgm:pt>
    <dgm:pt modelId="{B97DABEA-D5E8-4310-893F-16A2E38F89A4}" type="pres">
      <dgm:prSet presAssocID="{187A6D1A-9157-4821-AA9E-AE44CE12C963}" presName="vertSpace3" presStyleLbl="node1" presStyleIdx="1" presStyleCnt="4"/>
      <dgm:spPr/>
    </dgm:pt>
    <dgm:pt modelId="{654A6C33-FFE3-404E-A67F-E6A1C15F0610}" type="pres">
      <dgm:prSet presAssocID="{187A6D1A-9157-4821-AA9E-AE44CE12C963}" presName="circle3" presStyleLbl="node1" presStyleIdx="2" presStyleCnt="4"/>
      <dgm:spPr/>
    </dgm:pt>
    <dgm:pt modelId="{F7468999-DF3A-4977-A900-E4ADFE8895AD}" type="pres">
      <dgm:prSet presAssocID="{187A6D1A-9157-4821-AA9E-AE44CE12C963}" presName="rect3" presStyleLbl="alignAcc1" presStyleIdx="2" presStyleCnt="4"/>
      <dgm:spPr/>
    </dgm:pt>
    <dgm:pt modelId="{C13C9051-A28E-46D4-ADD6-9B40EE5C2C24}" type="pres">
      <dgm:prSet presAssocID="{FD746FFF-049F-43A8-9377-6F6A4CB14535}" presName="vertSpace4" presStyleLbl="node1" presStyleIdx="2" presStyleCnt="4"/>
      <dgm:spPr/>
    </dgm:pt>
    <dgm:pt modelId="{692F7F90-4A45-4E3D-B077-774182125A75}" type="pres">
      <dgm:prSet presAssocID="{FD746FFF-049F-43A8-9377-6F6A4CB14535}" presName="circle4" presStyleLbl="node1" presStyleIdx="3" presStyleCnt="4"/>
      <dgm:spPr/>
    </dgm:pt>
    <dgm:pt modelId="{330136C5-B8C1-4789-BFC7-421A73074285}" type="pres">
      <dgm:prSet presAssocID="{FD746FFF-049F-43A8-9377-6F6A4CB14535}" presName="rect4" presStyleLbl="alignAcc1" presStyleIdx="3" presStyleCnt="4"/>
      <dgm:spPr/>
    </dgm:pt>
    <dgm:pt modelId="{3C347B31-653E-4258-8623-4E7DA42A3CA0}" type="pres">
      <dgm:prSet presAssocID="{F80C156D-1ABF-4BC8-92FB-B4A830E735E0}" presName="rect1ParTxNoCh" presStyleLbl="alignAcc1" presStyleIdx="3" presStyleCnt="4">
        <dgm:presLayoutVars>
          <dgm:chMax val="1"/>
          <dgm:bulletEnabled val="1"/>
        </dgm:presLayoutVars>
      </dgm:prSet>
      <dgm:spPr/>
    </dgm:pt>
    <dgm:pt modelId="{46111B25-FAB0-4146-AED0-E4B7AECDA5A8}" type="pres">
      <dgm:prSet presAssocID="{FEE0E3FC-814A-4071-9401-28E51FEDB6FD}" presName="rect2ParTxNoCh" presStyleLbl="alignAcc1" presStyleIdx="3" presStyleCnt="4">
        <dgm:presLayoutVars>
          <dgm:chMax val="1"/>
          <dgm:bulletEnabled val="1"/>
        </dgm:presLayoutVars>
      </dgm:prSet>
      <dgm:spPr/>
    </dgm:pt>
    <dgm:pt modelId="{0EEA0241-4A36-4551-B748-F624F5737025}" type="pres">
      <dgm:prSet presAssocID="{187A6D1A-9157-4821-AA9E-AE44CE12C963}" presName="rect3ParTxNoCh" presStyleLbl="alignAcc1" presStyleIdx="3" presStyleCnt="4">
        <dgm:presLayoutVars>
          <dgm:chMax val="1"/>
          <dgm:bulletEnabled val="1"/>
        </dgm:presLayoutVars>
      </dgm:prSet>
      <dgm:spPr/>
    </dgm:pt>
    <dgm:pt modelId="{3F4E287F-471D-42CE-8F05-7C9D52D772EE}" type="pres">
      <dgm:prSet presAssocID="{FD746FFF-049F-43A8-9377-6F6A4CB14535}" presName="rect4ParTxNoCh" presStyleLbl="alignAcc1" presStyleIdx="3" presStyleCnt="4">
        <dgm:presLayoutVars>
          <dgm:chMax val="1"/>
          <dgm:bulletEnabled val="1"/>
        </dgm:presLayoutVars>
      </dgm:prSet>
      <dgm:spPr/>
    </dgm:pt>
  </dgm:ptLst>
  <dgm:cxnLst>
    <dgm:cxn modelId="{592C4718-6F60-4E97-9B79-EFF9DC266E39}" type="presOf" srcId="{FEE0E3FC-814A-4071-9401-28E51FEDB6FD}" destId="{74DB14E6-2E9F-4C23-99B8-EE46145BA7B3}" srcOrd="0" destOrd="0" presId="urn:microsoft.com/office/officeart/2005/8/layout/target3"/>
    <dgm:cxn modelId="{19263C1F-47AB-4302-9289-EDFA2B8D5D51}" srcId="{FBBEFFDF-2118-4DB2-BB15-CBAFD0E1086D}" destId="{FD746FFF-049F-43A8-9377-6F6A4CB14535}" srcOrd="3" destOrd="0" parTransId="{CCEB5D76-0644-49AC-A3C4-D483408C5CF7}" sibTransId="{F292DA56-044F-476E-A11C-019E7ADF96F4}"/>
    <dgm:cxn modelId="{E30D9D24-EF6D-43C2-8066-D11779A640B8}" type="presOf" srcId="{F80C156D-1ABF-4BC8-92FB-B4A830E735E0}" destId="{3C347B31-653E-4258-8623-4E7DA42A3CA0}" srcOrd="1" destOrd="0" presId="urn:microsoft.com/office/officeart/2005/8/layout/target3"/>
    <dgm:cxn modelId="{B846AA47-62C6-4BD5-AD95-218C3903AA1B}" type="presOf" srcId="{F80C156D-1ABF-4BC8-92FB-B4A830E735E0}" destId="{1C37FC2B-30A9-4E1C-A909-741C92B69BE5}" srcOrd="0" destOrd="0" presId="urn:microsoft.com/office/officeart/2005/8/layout/target3"/>
    <dgm:cxn modelId="{2F2CE686-BDFC-43AC-A5FE-B6092991639A}" srcId="{FBBEFFDF-2118-4DB2-BB15-CBAFD0E1086D}" destId="{FEE0E3FC-814A-4071-9401-28E51FEDB6FD}" srcOrd="1" destOrd="0" parTransId="{D9468606-E538-4C24-A476-E5DDFD6BF575}" sibTransId="{7BE2D988-D3AD-49A8-A98A-3927D6858049}"/>
    <dgm:cxn modelId="{2F2F75A3-FC18-4B35-9DDF-94B0BC3336E1}" type="presOf" srcId="{FD746FFF-049F-43A8-9377-6F6A4CB14535}" destId="{330136C5-B8C1-4789-BFC7-421A73074285}" srcOrd="0" destOrd="0" presId="urn:microsoft.com/office/officeart/2005/8/layout/target3"/>
    <dgm:cxn modelId="{2993C3B0-3DAA-4B7E-80A1-081A20CFCA38}" type="presOf" srcId="{FD746FFF-049F-43A8-9377-6F6A4CB14535}" destId="{3F4E287F-471D-42CE-8F05-7C9D52D772EE}" srcOrd="1" destOrd="0" presId="urn:microsoft.com/office/officeart/2005/8/layout/target3"/>
    <dgm:cxn modelId="{C545C8B6-412B-4004-89BC-D4CEAE020EAD}" type="presOf" srcId="{187A6D1A-9157-4821-AA9E-AE44CE12C963}" destId="{F7468999-DF3A-4977-A900-E4ADFE8895AD}" srcOrd="0" destOrd="0" presId="urn:microsoft.com/office/officeart/2005/8/layout/target3"/>
    <dgm:cxn modelId="{CC3CD4BE-2355-4BBE-8F8E-4F9FCB6A6D80}" type="presOf" srcId="{FEE0E3FC-814A-4071-9401-28E51FEDB6FD}" destId="{46111B25-FAB0-4146-AED0-E4B7AECDA5A8}" srcOrd="1" destOrd="0" presId="urn:microsoft.com/office/officeart/2005/8/layout/target3"/>
    <dgm:cxn modelId="{AA3163CB-B214-4204-BD83-BCAFFCF401DE}" srcId="{FBBEFFDF-2118-4DB2-BB15-CBAFD0E1086D}" destId="{F80C156D-1ABF-4BC8-92FB-B4A830E735E0}" srcOrd="0" destOrd="0" parTransId="{F8BC038F-29CD-4AB8-8F1B-D322E5842EDC}" sibTransId="{5FCF36C2-C2A4-4744-8FFF-540F47C03EAC}"/>
    <dgm:cxn modelId="{49CAF7CD-9B82-4063-8E1D-DE034D538ABF}" type="presOf" srcId="{187A6D1A-9157-4821-AA9E-AE44CE12C963}" destId="{0EEA0241-4A36-4551-B748-F624F5737025}" srcOrd="1" destOrd="0" presId="urn:microsoft.com/office/officeart/2005/8/layout/target3"/>
    <dgm:cxn modelId="{C2901AD2-7526-465F-B22A-CABEB66FE483}" srcId="{FBBEFFDF-2118-4DB2-BB15-CBAFD0E1086D}" destId="{187A6D1A-9157-4821-AA9E-AE44CE12C963}" srcOrd="2" destOrd="0" parTransId="{8BC29227-DF83-4222-9A89-7C785D4AA0BC}" sibTransId="{BC2A343F-AEB3-43A1-B903-4F65D1AD2D44}"/>
    <dgm:cxn modelId="{1F2FDED4-20DD-4E50-8CF9-5491A44DA915}" type="presOf" srcId="{FBBEFFDF-2118-4DB2-BB15-CBAFD0E1086D}" destId="{5C51D100-A6A5-4343-BD02-0F24385836DF}" srcOrd="0" destOrd="0" presId="urn:microsoft.com/office/officeart/2005/8/layout/target3"/>
    <dgm:cxn modelId="{05156B8C-355E-4382-AED3-0451CF1E4A97}" type="presParOf" srcId="{5C51D100-A6A5-4343-BD02-0F24385836DF}" destId="{A918EB44-0D69-41C2-872D-BBE29C291E48}" srcOrd="0" destOrd="0" presId="urn:microsoft.com/office/officeart/2005/8/layout/target3"/>
    <dgm:cxn modelId="{2F099591-441E-4940-929B-9BDA7B8D79FB}" type="presParOf" srcId="{5C51D100-A6A5-4343-BD02-0F24385836DF}" destId="{E6621A87-9796-41D9-B7EB-47C03344C323}" srcOrd="1" destOrd="0" presId="urn:microsoft.com/office/officeart/2005/8/layout/target3"/>
    <dgm:cxn modelId="{759DECE3-82B0-41CA-9F7E-B4B4D737025A}" type="presParOf" srcId="{5C51D100-A6A5-4343-BD02-0F24385836DF}" destId="{1C37FC2B-30A9-4E1C-A909-741C92B69BE5}" srcOrd="2" destOrd="0" presId="urn:microsoft.com/office/officeart/2005/8/layout/target3"/>
    <dgm:cxn modelId="{718503E1-5550-4161-A210-E7CB409C1537}" type="presParOf" srcId="{5C51D100-A6A5-4343-BD02-0F24385836DF}" destId="{779A1C87-D1A4-4ACB-B714-CA49979C1580}" srcOrd="3" destOrd="0" presId="urn:microsoft.com/office/officeart/2005/8/layout/target3"/>
    <dgm:cxn modelId="{E0D6AAC2-76EF-461F-96BD-9BC746247601}" type="presParOf" srcId="{5C51D100-A6A5-4343-BD02-0F24385836DF}" destId="{B5AC0411-D96A-451A-9C16-C729280025F7}" srcOrd="4" destOrd="0" presId="urn:microsoft.com/office/officeart/2005/8/layout/target3"/>
    <dgm:cxn modelId="{783DCF1B-66D1-448E-8DBC-D71D506C7B56}" type="presParOf" srcId="{5C51D100-A6A5-4343-BD02-0F24385836DF}" destId="{74DB14E6-2E9F-4C23-99B8-EE46145BA7B3}" srcOrd="5" destOrd="0" presId="urn:microsoft.com/office/officeart/2005/8/layout/target3"/>
    <dgm:cxn modelId="{4CCEC33B-4F7D-49B4-A249-ED6663869940}" type="presParOf" srcId="{5C51D100-A6A5-4343-BD02-0F24385836DF}" destId="{B97DABEA-D5E8-4310-893F-16A2E38F89A4}" srcOrd="6" destOrd="0" presId="urn:microsoft.com/office/officeart/2005/8/layout/target3"/>
    <dgm:cxn modelId="{1DB03C13-CFD8-4DE3-9F1A-6194A3712F0B}" type="presParOf" srcId="{5C51D100-A6A5-4343-BD02-0F24385836DF}" destId="{654A6C33-FFE3-404E-A67F-E6A1C15F0610}" srcOrd="7" destOrd="0" presId="urn:microsoft.com/office/officeart/2005/8/layout/target3"/>
    <dgm:cxn modelId="{E9F1BABB-C619-48C5-88F5-F7859C6B1CBD}" type="presParOf" srcId="{5C51D100-A6A5-4343-BD02-0F24385836DF}" destId="{F7468999-DF3A-4977-A900-E4ADFE8895AD}" srcOrd="8" destOrd="0" presId="urn:microsoft.com/office/officeart/2005/8/layout/target3"/>
    <dgm:cxn modelId="{0A7A491C-EF3C-4295-9260-75A87AD5B7CA}" type="presParOf" srcId="{5C51D100-A6A5-4343-BD02-0F24385836DF}" destId="{C13C9051-A28E-46D4-ADD6-9B40EE5C2C24}" srcOrd="9" destOrd="0" presId="urn:microsoft.com/office/officeart/2005/8/layout/target3"/>
    <dgm:cxn modelId="{3D00E22A-F531-46F0-B579-00E175F44A3F}" type="presParOf" srcId="{5C51D100-A6A5-4343-BD02-0F24385836DF}" destId="{692F7F90-4A45-4E3D-B077-774182125A75}" srcOrd="10" destOrd="0" presId="urn:microsoft.com/office/officeart/2005/8/layout/target3"/>
    <dgm:cxn modelId="{DFEDC14C-6C1C-49A3-9A2A-E24EE14B288B}" type="presParOf" srcId="{5C51D100-A6A5-4343-BD02-0F24385836DF}" destId="{330136C5-B8C1-4789-BFC7-421A73074285}" srcOrd="11" destOrd="0" presId="urn:microsoft.com/office/officeart/2005/8/layout/target3"/>
    <dgm:cxn modelId="{BF789EA2-3B12-46BE-9019-F8DC24FEE4A3}" type="presParOf" srcId="{5C51D100-A6A5-4343-BD02-0F24385836DF}" destId="{3C347B31-653E-4258-8623-4E7DA42A3CA0}" srcOrd="12" destOrd="0" presId="urn:microsoft.com/office/officeart/2005/8/layout/target3"/>
    <dgm:cxn modelId="{850CBF05-991A-41F2-BAFD-28D85464F327}" type="presParOf" srcId="{5C51D100-A6A5-4343-BD02-0F24385836DF}" destId="{46111B25-FAB0-4146-AED0-E4B7AECDA5A8}" srcOrd="13" destOrd="0" presId="urn:microsoft.com/office/officeart/2005/8/layout/target3"/>
    <dgm:cxn modelId="{D912ACA3-047C-4862-8473-453517E19623}" type="presParOf" srcId="{5C51D100-A6A5-4343-BD02-0F24385836DF}" destId="{0EEA0241-4A36-4551-B748-F624F5737025}" srcOrd="14" destOrd="0" presId="urn:microsoft.com/office/officeart/2005/8/layout/target3"/>
    <dgm:cxn modelId="{F7048D4C-3906-4FEC-B582-4FF7D8D6E13E}" type="presParOf" srcId="{5C51D100-A6A5-4343-BD02-0F24385836DF}" destId="{3F4E287F-471D-42CE-8F05-7C9D52D772EE}" srcOrd="15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F1401C-4B34-477C-8A11-33EADEFD3B0A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A27153D-9BE1-4116-8B19-94A5F8E418BC}">
      <dgm:prSet phldrT="[Text]" custT="1"/>
      <dgm:spPr/>
      <dgm:t>
        <a:bodyPr/>
        <a:lstStyle/>
        <a:p>
          <a:r>
            <a:rPr lang="en-US" sz="3200" dirty="0">
              <a:latin typeface="Montserrat" pitchFamily="50" charset="0"/>
            </a:rPr>
            <a:t>What</a:t>
          </a:r>
          <a:endParaRPr lang="en-US" sz="4800" dirty="0">
            <a:latin typeface="Montserrat" pitchFamily="50" charset="0"/>
          </a:endParaRPr>
        </a:p>
      </dgm:t>
    </dgm:pt>
    <dgm:pt modelId="{F9F919BD-42A0-4347-9FDC-2263E781CDEB}" type="parTrans" cxnId="{AF7DAC09-B992-4CFB-B2B7-ED2F4E4CA2C2}">
      <dgm:prSet/>
      <dgm:spPr/>
      <dgm:t>
        <a:bodyPr/>
        <a:lstStyle/>
        <a:p>
          <a:endParaRPr lang="en-US">
            <a:latin typeface="Montserrat" pitchFamily="50" charset="0"/>
          </a:endParaRPr>
        </a:p>
      </dgm:t>
    </dgm:pt>
    <dgm:pt modelId="{8AC73C1C-F129-42B1-BAF7-3EF06CE3611A}" type="sibTrans" cxnId="{AF7DAC09-B992-4CFB-B2B7-ED2F4E4CA2C2}">
      <dgm:prSet/>
      <dgm:spPr/>
      <dgm:t>
        <a:bodyPr/>
        <a:lstStyle/>
        <a:p>
          <a:endParaRPr lang="en-US">
            <a:latin typeface="Montserrat" pitchFamily="50" charset="0"/>
          </a:endParaRPr>
        </a:p>
      </dgm:t>
    </dgm:pt>
    <dgm:pt modelId="{B64DE78B-2CBE-49D7-B0CC-766A1CE0871D}">
      <dgm:prSet phldrT="[Text]"/>
      <dgm:spPr/>
      <dgm:t>
        <a:bodyPr/>
        <a:lstStyle/>
        <a:p>
          <a:r>
            <a:rPr lang="en-US" dirty="0">
              <a:latin typeface="Montserrat" pitchFamily="50" charset="0"/>
            </a:rPr>
            <a:t>Delivery of IT / ITES(</a:t>
          </a:r>
          <a:r>
            <a:rPr lang="en-IN" b="0" i="0" dirty="0"/>
            <a:t>Information Technology enabled Services</a:t>
          </a:r>
          <a:r>
            <a:rPr lang="en-US" dirty="0">
              <a:latin typeface="Montserrat" pitchFamily="50" charset="0"/>
            </a:rPr>
            <a:t>) similar to utility</a:t>
          </a:r>
        </a:p>
      </dgm:t>
    </dgm:pt>
    <dgm:pt modelId="{CDB46C11-8E17-43D0-8529-4FEC9245360C}" type="parTrans" cxnId="{6FDDFBF7-3971-4FB3-8F60-5DE75AB4CA5F}">
      <dgm:prSet/>
      <dgm:spPr/>
      <dgm:t>
        <a:bodyPr/>
        <a:lstStyle/>
        <a:p>
          <a:endParaRPr lang="en-US">
            <a:latin typeface="Montserrat" pitchFamily="50" charset="0"/>
          </a:endParaRPr>
        </a:p>
      </dgm:t>
    </dgm:pt>
    <dgm:pt modelId="{B1DF6997-456E-4968-B155-8417DE1C4AAE}" type="sibTrans" cxnId="{6FDDFBF7-3971-4FB3-8F60-5DE75AB4CA5F}">
      <dgm:prSet/>
      <dgm:spPr/>
      <dgm:t>
        <a:bodyPr/>
        <a:lstStyle/>
        <a:p>
          <a:endParaRPr lang="en-US">
            <a:latin typeface="Montserrat" pitchFamily="50" charset="0"/>
          </a:endParaRPr>
        </a:p>
      </dgm:t>
    </dgm:pt>
    <dgm:pt modelId="{D49585DF-12F9-4C51-A6FD-A4CF358EE4EC}">
      <dgm:prSet phldrT="[Text]" custT="1"/>
      <dgm:spPr/>
      <dgm:t>
        <a:bodyPr/>
        <a:lstStyle/>
        <a:p>
          <a:r>
            <a:rPr lang="en-US" sz="3200" dirty="0">
              <a:latin typeface="Montserrat" pitchFamily="50" charset="0"/>
            </a:rPr>
            <a:t>Why</a:t>
          </a:r>
        </a:p>
      </dgm:t>
    </dgm:pt>
    <dgm:pt modelId="{4C8E8919-0064-42D2-BBB7-B2D315ACBFBF}" type="parTrans" cxnId="{86AE2B03-3D29-46C7-B3B5-4CECCFE6155A}">
      <dgm:prSet/>
      <dgm:spPr/>
      <dgm:t>
        <a:bodyPr/>
        <a:lstStyle/>
        <a:p>
          <a:endParaRPr lang="en-US">
            <a:latin typeface="Montserrat" pitchFamily="50" charset="0"/>
          </a:endParaRPr>
        </a:p>
      </dgm:t>
    </dgm:pt>
    <dgm:pt modelId="{DB1F4E11-E11E-4276-B01D-6BA5EBAA1812}" type="sibTrans" cxnId="{86AE2B03-3D29-46C7-B3B5-4CECCFE6155A}">
      <dgm:prSet/>
      <dgm:spPr/>
      <dgm:t>
        <a:bodyPr/>
        <a:lstStyle/>
        <a:p>
          <a:endParaRPr lang="en-US">
            <a:latin typeface="Montserrat" pitchFamily="50" charset="0"/>
          </a:endParaRPr>
        </a:p>
      </dgm:t>
    </dgm:pt>
    <dgm:pt modelId="{D3D26FBF-1477-4D60-98B0-C62A34F21429}">
      <dgm:prSet phldrT="[Text]"/>
      <dgm:spPr/>
      <dgm:t>
        <a:bodyPr/>
        <a:lstStyle/>
        <a:p>
          <a:r>
            <a:rPr lang="en-US" dirty="0">
              <a:latin typeface="Montserrat" pitchFamily="50" charset="0"/>
            </a:rPr>
            <a:t>Enable organizations to focus on core businesses </a:t>
          </a:r>
        </a:p>
      </dgm:t>
    </dgm:pt>
    <dgm:pt modelId="{8241ADF8-AABC-4D92-96F5-9D32DEA1912A}" type="parTrans" cxnId="{B33F5544-AE4B-45C7-8325-88B6ECBD2A20}">
      <dgm:prSet/>
      <dgm:spPr/>
      <dgm:t>
        <a:bodyPr/>
        <a:lstStyle/>
        <a:p>
          <a:endParaRPr lang="en-US">
            <a:latin typeface="Montserrat" pitchFamily="50" charset="0"/>
          </a:endParaRPr>
        </a:p>
      </dgm:t>
    </dgm:pt>
    <dgm:pt modelId="{B4A62F6C-BE28-4BA4-991E-7450E284EE4C}" type="sibTrans" cxnId="{B33F5544-AE4B-45C7-8325-88B6ECBD2A20}">
      <dgm:prSet/>
      <dgm:spPr/>
      <dgm:t>
        <a:bodyPr/>
        <a:lstStyle/>
        <a:p>
          <a:endParaRPr lang="en-US">
            <a:latin typeface="Montserrat" pitchFamily="50" charset="0"/>
          </a:endParaRPr>
        </a:p>
      </dgm:t>
    </dgm:pt>
    <dgm:pt modelId="{F2E00B8E-0BC3-4AF1-8189-6C8334097F77}">
      <dgm:prSet phldrT="[Text]" custT="1"/>
      <dgm:spPr/>
      <dgm:t>
        <a:bodyPr/>
        <a:lstStyle/>
        <a:p>
          <a:r>
            <a:rPr lang="en-US" sz="3200" dirty="0">
              <a:latin typeface="Montserrat" pitchFamily="50" charset="0"/>
            </a:rPr>
            <a:t>How</a:t>
          </a:r>
        </a:p>
      </dgm:t>
    </dgm:pt>
    <dgm:pt modelId="{A233E6B1-677A-4D30-9910-CBC92362889C}" type="parTrans" cxnId="{D9433533-24DF-49C1-8476-B108C366B80D}">
      <dgm:prSet/>
      <dgm:spPr/>
      <dgm:t>
        <a:bodyPr/>
        <a:lstStyle/>
        <a:p>
          <a:endParaRPr lang="en-US">
            <a:latin typeface="Montserrat" pitchFamily="50" charset="0"/>
          </a:endParaRPr>
        </a:p>
      </dgm:t>
    </dgm:pt>
    <dgm:pt modelId="{E92F20D7-5C09-4083-BEAA-21D475422F78}" type="sibTrans" cxnId="{D9433533-24DF-49C1-8476-B108C366B80D}">
      <dgm:prSet/>
      <dgm:spPr/>
      <dgm:t>
        <a:bodyPr/>
        <a:lstStyle/>
        <a:p>
          <a:endParaRPr lang="en-US">
            <a:latin typeface="Montserrat" pitchFamily="50" charset="0"/>
          </a:endParaRPr>
        </a:p>
      </dgm:t>
    </dgm:pt>
    <dgm:pt modelId="{86AB425C-9741-4599-B05A-D1F11FC46CDA}">
      <dgm:prSet phldrT="[Text]"/>
      <dgm:spPr/>
      <dgm:t>
        <a:bodyPr/>
        <a:lstStyle/>
        <a:p>
          <a:r>
            <a:rPr lang="en-US" dirty="0">
              <a:latin typeface="Montserrat" pitchFamily="50" charset="0"/>
            </a:rPr>
            <a:t>Use of online services; You are on cloud</a:t>
          </a:r>
        </a:p>
      </dgm:t>
    </dgm:pt>
    <dgm:pt modelId="{7CD3E261-1B48-486D-B053-05750992E6C1}" type="parTrans" cxnId="{586C2B68-A94E-4B41-8617-B66063BDE711}">
      <dgm:prSet/>
      <dgm:spPr/>
      <dgm:t>
        <a:bodyPr/>
        <a:lstStyle/>
        <a:p>
          <a:endParaRPr lang="en-US">
            <a:latin typeface="Montserrat" pitchFamily="50" charset="0"/>
          </a:endParaRPr>
        </a:p>
      </dgm:t>
    </dgm:pt>
    <dgm:pt modelId="{9EEFB47E-F8B7-41E7-B4AA-ECE5A448C798}" type="sibTrans" cxnId="{586C2B68-A94E-4B41-8617-B66063BDE711}">
      <dgm:prSet/>
      <dgm:spPr/>
      <dgm:t>
        <a:bodyPr/>
        <a:lstStyle/>
        <a:p>
          <a:endParaRPr lang="en-US">
            <a:latin typeface="Montserrat" pitchFamily="50" charset="0"/>
          </a:endParaRPr>
        </a:p>
      </dgm:t>
    </dgm:pt>
    <dgm:pt modelId="{BAA5D70C-5603-4962-96E6-D9CF9B67E73D}">
      <dgm:prSet/>
      <dgm:spPr/>
      <dgm:t>
        <a:bodyPr/>
        <a:lstStyle/>
        <a:p>
          <a:r>
            <a:rPr lang="en-US" dirty="0">
              <a:latin typeface="Montserrat" pitchFamily="50" charset="0"/>
            </a:rPr>
            <a:t>Making IT possible in background</a:t>
          </a:r>
        </a:p>
      </dgm:t>
    </dgm:pt>
    <dgm:pt modelId="{853A1A97-E39E-42D6-BAB4-783B702E1FEA}" type="parTrans" cxnId="{12E9350C-46CD-43FA-B5A1-636C3CC508C3}">
      <dgm:prSet/>
      <dgm:spPr/>
      <dgm:t>
        <a:bodyPr/>
        <a:lstStyle/>
        <a:p>
          <a:endParaRPr lang="en-US">
            <a:latin typeface="Montserrat" pitchFamily="50" charset="0"/>
          </a:endParaRPr>
        </a:p>
      </dgm:t>
    </dgm:pt>
    <dgm:pt modelId="{B7E5203A-7BCF-4118-8C73-4A7C4EFA5E0B}" type="sibTrans" cxnId="{12E9350C-46CD-43FA-B5A1-636C3CC508C3}">
      <dgm:prSet/>
      <dgm:spPr/>
      <dgm:t>
        <a:bodyPr/>
        <a:lstStyle/>
        <a:p>
          <a:endParaRPr lang="en-US">
            <a:latin typeface="Montserrat" pitchFamily="50" charset="0"/>
          </a:endParaRPr>
        </a:p>
      </dgm:t>
    </dgm:pt>
    <dgm:pt modelId="{F358E7C6-DCAE-4EAF-BDA2-BF9FFDF4042F}">
      <dgm:prSet/>
      <dgm:spPr/>
      <dgm:t>
        <a:bodyPr/>
        <a:lstStyle/>
        <a:p>
          <a:r>
            <a:rPr lang="en-US" dirty="0">
              <a:latin typeface="Montserrat" pitchFamily="50" charset="0"/>
            </a:rPr>
            <a:t>No up-front costs : CAPEX-</a:t>
          </a:r>
          <a:r>
            <a:rPr lang="en-IN" b="0" i="0" dirty="0"/>
            <a:t>Capital expenditure</a:t>
          </a:r>
          <a:endParaRPr lang="en-US" dirty="0">
            <a:latin typeface="Montserrat" pitchFamily="50" charset="0"/>
          </a:endParaRPr>
        </a:p>
      </dgm:t>
    </dgm:pt>
    <dgm:pt modelId="{EB01D489-4C79-4CEA-AAC7-EA9F9C7DCBD4}" type="parTrans" cxnId="{ED6CB20A-DAEA-4BB4-BA35-9C2370FA248F}">
      <dgm:prSet/>
      <dgm:spPr/>
      <dgm:t>
        <a:bodyPr/>
        <a:lstStyle/>
        <a:p>
          <a:endParaRPr lang="en-US">
            <a:latin typeface="Montserrat" pitchFamily="50" charset="0"/>
          </a:endParaRPr>
        </a:p>
      </dgm:t>
    </dgm:pt>
    <dgm:pt modelId="{7BB52333-2843-410E-8486-0CA64B00578C}" type="sibTrans" cxnId="{ED6CB20A-DAEA-4BB4-BA35-9C2370FA248F}">
      <dgm:prSet/>
      <dgm:spPr/>
      <dgm:t>
        <a:bodyPr/>
        <a:lstStyle/>
        <a:p>
          <a:endParaRPr lang="en-US">
            <a:latin typeface="Montserrat" pitchFamily="50" charset="0"/>
          </a:endParaRPr>
        </a:p>
      </dgm:t>
    </dgm:pt>
    <dgm:pt modelId="{6400FE5E-E8FD-4597-B9EC-FB978B3C0DDA}" type="pres">
      <dgm:prSet presAssocID="{EAF1401C-4B34-477C-8A11-33EADEFD3B0A}" presName="Name0" presStyleCnt="0">
        <dgm:presLayoutVars>
          <dgm:dir/>
          <dgm:animLvl val="lvl"/>
          <dgm:resizeHandles val="exact"/>
        </dgm:presLayoutVars>
      </dgm:prSet>
      <dgm:spPr/>
    </dgm:pt>
    <dgm:pt modelId="{3272469B-52D6-49C8-9E1F-9271F94986D3}" type="pres">
      <dgm:prSet presAssocID="{5A27153D-9BE1-4116-8B19-94A5F8E418BC}" presName="linNode" presStyleCnt="0"/>
      <dgm:spPr/>
    </dgm:pt>
    <dgm:pt modelId="{31693A24-286F-4822-848D-B0D034F7FD5C}" type="pres">
      <dgm:prSet presAssocID="{5A27153D-9BE1-4116-8B19-94A5F8E418BC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0434EBCD-BF53-41BD-A3F5-7A277B6DB875}" type="pres">
      <dgm:prSet presAssocID="{5A27153D-9BE1-4116-8B19-94A5F8E418BC}" presName="descendantText" presStyleLbl="alignAccFollowNode1" presStyleIdx="0" presStyleCnt="3">
        <dgm:presLayoutVars>
          <dgm:bulletEnabled val="1"/>
        </dgm:presLayoutVars>
      </dgm:prSet>
      <dgm:spPr/>
    </dgm:pt>
    <dgm:pt modelId="{5A4B77BE-401F-43E9-AF08-DAC4D7A8B34C}" type="pres">
      <dgm:prSet presAssocID="{8AC73C1C-F129-42B1-BAF7-3EF06CE3611A}" presName="sp" presStyleCnt="0"/>
      <dgm:spPr/>
    </dgm:pt>
    <dgm:pt modelId="{5B68AB23-20B5-43DC-A1A1-5552CEB5B306}" type="pres">
      <dgm:prSet presAssocID="{D49585DF-12F9-4C51-A6FD-A4CF358EE4EC}" presName="linNode" presStyleCnt="0"/>
      <dgm:spPr/>
    </dgm:pt>
    <dgm:pt modelId="{A81F73F3-5006-4313-9497-B0B9343ABAAA}" type="pres">
      <dgm:prSet presAssocID="{D49585DF-12F9-4C51-A6FD-A4CF358EE4EC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38BC8FFC-45FE-4A41-A3CA-3849C3767212}" type="pres">
      <dgm:prSet presAssocID="{D49585DF-12F9-4C51-A6FD-A4CF358EE4EC}" presName="descendantText" presStyleLbl="alignAccFollowNode1" presStyleIdx="1" presStyleCnt="3">
        <dgm:presLayoutVars>
          <dgm:bulletEnabled val="1"/>
        </dgm:presLayoutVars>
      </dgm:prSet>
      <dgm:spPr/>
    </dgm:pt>
    <dgm:pt modelId="{B6DD5E30-2E22-4563-AFEF-82F23CA5DDF1}" type="pres">
      <dgm:prSet presAssocID="{DB1F4E11-E11E-4276-B01D-6BA5EBAA1812}" presName="sp" presStyleCnt="0"/>
      <dgm:spPr/>
    </dgm:pt>
    <dgm:pt modelId="{295BB641-30C3-4A35-AC86-11AB608BFB64}" type="pres">
      <dgm:prSet presAssocID="{F2E00B8E-0BC3-4AF1-8189-6C8334097F77}" presName="linNode" presStyleCnt="0"/>
      <dgm:spPr/>
    </dgm:pt>
    <dgm:pt modelId="{D5CF4F54-430A-4BDB-9359-31673E3C9883}" type="pres">
      <dgm:prSet presAssocID="{F2E00B8E-0BC3-4AF1-8189-6C8334097F77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E872310E-11D7-4565-880A-C04289A55E8A}" type="pres">
      <dgm:prSet presAssocID="{F2E00B8E-0BC3-4AF1-8189-6C8334097F77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86AE2B03-3D29-46C7-B3B5-4CECCFE6155A}" srcId="{EAF1401C-4B34-477C-8A11-33EADEFD3B0A}" destId="{D49585DF-12F9-4C51-A6FD-A4CF358EE4EC}" srcOrd="1" destOrd="0" parTransId="{4C8E8919-0064-42D2-BBB7-B2D315ACBFBF}" sibTransId="{DB1F4E11-E11E-4276-B01D-6BA5EBAA1812}"/>
    <dgm:cxn modelId="{AF7DAC09-B992-4CFB-B2B7-ED2F4E4CA2C2}" srcId="{EAF1401C-4B34-477C-8A11-33EADEFD3B0A}" destId="{5A27153D-9BE1-4116-8B19-94A5F8E418BC}" srcOrd="0" destOrd="0" parTransId="{F9F919BD-42A0-4347-9FDC-2263E781CDEB}" sibTransId="{8AC73C1C-F129-42B1-BAF7-3EF06CE3611A}"/>
    <dgm:cxn modelId="{ED6CB20A-DAEA-4BB4-BA35-9C2370FA248F}" srcId="{D49585DF-12F9-4C51-A6FD-A4CF358EE4EC}" destId="{F358E7C6-DCAE-4EAF-BDA2-BF9FFDF4042F}" srcOrd="1" destOrd="0" parTransId="{EB01D489-4C79-4CEA-AAC7-EA9F9C7DCBD4}" sibTransId="{7BB52333-2843-410E-8486-0CA64B00578C}"/>
    <dgm:cxn modelId="{12E9350C-46CD-43FA-B5A1-636C3CC508C3}" srcId="{5A27153D-9BE1-4116-8B19-94A5F8E418BC}" destId="{BAA5D70C-5603-4962-96E6-D9CF9B67E73D}" srcOrd="1" destOrd="0" parTransId="{853A1A97-E39E-42D6-BAB4-783B702E1FEA}" sibTransId="{B7E5203A-7BCF-4118-8C73-4A7C4EFA5E0B}"/>
    <dgm:cxn modelId="{436BB318-1214-45EA-8162-29322544D24B}" type="presOf" srcId="{D49585DF-12F9-4C51-A6FD-A4CF358EE4EC}" destId="{A81F73F3-5006-4313-9497-B0B9343ABAAA}" srcOrd="0" destOrd="0" presId="urn:microsoft.com/office/officeart/2005/8/layout/vList5"/>
    <dgm:cxn modelId="{E76C4321-25D3-4490-AFED-9C5BB9007BEE}" type="presOf" srcId="{EAF1401C-4B34-477C-8A11-33EADEFD3B0A}" destId="{6400FE5E-E8FD-4597-B9EC-FB978B3C0DDA}" srcOrd="0" destOrd="0" presId="urn:microsoft.com/office/officeart/2005/8/layout/vList5"/>
    <dgm:cxn modelId="{1138BA29-7142-4C48-AAB6-E6678F91EA60}" type="presOf" srcId="{5A27153D-9BE1-4116-8B19-94A5F8E418BC}" destId="{31693A24-286F-4822-848D-B0D034F7FD5C}" srcOrd="0" destOrd="0" presId="urn:microsoft.com/office/officeart/2005/8/layout/vList5"/>
    <dgm:cxn modelId="{D9433533-24DF-49C1-8476-B108C366B80D}" srcId="{EAF1401C-4B34-477C-8A11-33EADEFD3B0A}" destId="{F2E00B8E-0BC3-4AF1-8189-6C8334097F77}" srcOrd="2" destOrd="0" parTransId="{A233E6B1-677A-4D30-9910-CBC92362889C}" sibTransId="{E92F20D7-5C09-4083-BEAA-21D475422F78}"/>
    <dgm:cxn modelId="{FB8B9036-55AE-44DE-8521-EC357EEC42FC}" type="presOf" srcId="{86AB425C-9741-4599-B05A-D1F11FC46CDA}" destId="{E872310E-11D7-4565-880A-C04289A55E8A}" srcOrd="0" destOrd="0" presId="urn:microsoft.com/office/officeart/2005/8/layout/vList5"/>
    <dgm:cxn modelId="{B33F5544-AE4B-45C7-8325-88B6ECBD2A20}" srcId="{D49585DF-12F9-4C51-A6FD-A4CF358EE4EC}" destId="{D3D26FBF-1477-4D60-98B0-C62A34F21429}" srcOrd="0" destOrd="0" parTransId="{8241ADF8-AABC-4D92-96F5-9D32DEA1912A}" sibTransId="{B4A62F6C-BE28-4BA4-991E-7450E284EE4C}"/>
    <dgm:cxn modelId="{586C2B68-A94E-4B41-8617-B66063BDE711}" srcId="{F2E00B8E-0BC3-4AF1-8189-6C8334097F77}" destId="{86AB425C-9741-4599-B05A-D1F11FC46CDA}" srcOrd="0" destOrd="0" parTransId="{7CD3E261-1B48-486D-B053-05750992E6C1}" sibTransId="{9EEFB47E-F8B7-41E7-B4AA-ECE5A448C798}"/>
    <dgm:cxn modelId="{7060CF4C-3731-49A3-AEF0-D5D2FEABFBAB}" type="presOf" srcId="{F2E00B8E-0BC3-4AF1-8189-6C8334097F77}" destId="{D5CF4F54-430A-4BDB-9359-31673E3C9883}" srcOrd="0" destOrd="0" presId="urn:microsoft.com/office/officeart/2005/8/layout/vList5"/>
    <dgm:cxn modelId="{58D92B7F-A14A-4C36-A8A0-5D58D5B82FEC}" type="presOf" srcId="{BAA5D70C-5603-4962-96E6-D9CF9B67E73D}" destId="{0434EBCD-BF53-41BD-A3F5-7A277B6DB875}" srcOrd="0" destOrd="1" presId="urn:microsoft.com/office/officeart/2005/8/layout/vList5"/>
    <dgm:cxn modelId="{1C998BA0-4117-456B-B6AD-78EFD360BD05}" type="presOf" srcId="{B64DE78B-2CBE-49D7-B0CC-766A1CE0871D}" destId="{0434EBCD-BF53-41BD-A3F5-7A277B6DB875}" srcOrd="0" destOrd="0" presId="urn:microsoft.com/office/officeart/2005/8/layout/vList5"/>
    <dgm:cxn modelId="{FABC13C9-A75B-4CEE-9DFD-AC1B464FC19B}" type="presOf" srcId="{D3D26FBF-1477-4D60-98B0-C62A34F21429}" destId="{38BC8FFC-45FE-4A41-A3CA-3849C3767212}" srcOrd="0" destOrd="0" presId="urn:microsoft.com/office/officeart/2005/8/layout/vList5"/>
    <dgm:cxn modelId="{F5DDDCEA-D0E1-4F1E-A88B-3AE9741F8C2E}" type="presOf" srcId="{F358E7C6-DCAE-4EAF-BDA2-BF9FFDF4042F}" destId="{38BC8FFC-45FE-4A41-A3CA-3849C3767212}" srcOrd="0" destOrd="1" presId="urn:microsoft.com/office/officeart/2005/8/layout/vList5"/>
    <dgm:cxn modelId="{6FDDFBF7-3971-4FB3-8F60-5DE75AB4CA5F}" srcId="{5A27153D-9BE1-4116-8B19-94A5F8E418BC}" destId="{B64DE78B-2CBE-49D7-B0CC-766A1CE0871D}" srcOrd="0" destOrd="0" parTransId="{CDB46C11-8E17-43D0-8529-4FEC9245360C}" sibTransId="{B1DF6997-456E-4968-B155-8417DE1C4AAE}"/>
    <dgm:cxn modelId="{16DF8337-8C52-4203-92B7-01848EDF9EFE}" type="presParOf" srcId="{6400FE5E-E8FD-4597-B9EC-FB978B3C0DDA}" destId="{3272469B-52D6-49C8-9E1F-9271F94986D3}" srcOrd="0" destOrd="0" presId="urn:microsoft.com/office/officeart/2005/8/layout/vList5"/>
    <dgm:cxn modelId="{E11FCC19-6E62-475F-A278-0E9FD5888619}" type="presParOf" srcId="{3272469B-52D6-49C8-9E1F-9271F94986D3}" destId="{31693A24-286F-4822-848D-B0D034F7FD5C}" srcOrd="0" destOrd="0" presId="urn:microsoft.com/office/officeart/2005/8/layout/vList5"/>
    <dgm:cxn modelId="{6A80A8DA-711B-4AC3-9658-02D7B84FF381}" type="presParOf" srcId="{3272469B-52D6-49C8-9E1F-9271F94986D3}" destId="{0434EBCD-BF53-41BD-A3F5-7A277B6DB875}" srcOrd="1" destOrd="0" presId="urn:microsoft.com/office/officeart/2005/8/layout/vList5"/>
    <dgm:cxn modelId="{55FEED3A-80A0-461C-A6D9-633301F0592F}" type="presParOf" srcId="{6400FE5E-E8FD-4597-B9EC-FB978B3C0DDA}" destId="{5A4B77BE-401F-43E9-AF08-DAC4D7A8B34C}" srcOrd="1" destOrd="0" presId="urn:microsoft.com/office/officeart/2005/8/layout/vList5"/>
    <dgm:cxn modelId="{0F80CA47-65EE-4D20-9697-12BAFD445F53}" type="presParOf" srcId="{6400FE5E-E8FD-4597-B9EC-FB978B3C0DDA}" destId="{5B68AB23-20B5-43DC-A1A1-5552CEB5B306}" srcOrd="2" destOrd="0" presId="urn:microsoft.com/office/officeart/2005/8/layout/vList5"/>
    <dgm:cxn modelId="{D2E5FDE2-6444-4131-B741-5AD76814B0BC}" type="presParOf" srcId="{5B68AB23-20B5-43DC-A1A1-5552CEB5B306}" destId="{A81F73F3-5006-4313-9497-B0B9343ABAAA}" srcOrd="0" destOrd="0" presId="urn:microsoft.com/office/officeart/2005/8/layout/vList5"/>
    <dgm:cxn modelId="{956B4483-DD46-458A-BB39-29AB1EA74AD2}" type="presParOf" srcId="{5B68AB23-20B5-43DC-A1A1-5552CEB5B306}" destId="{38BC8FFC-45FE-4A41-A3CA-3849C3767212}" srcOrd="1" destOrd="0" presId="urn:microsoft.com/office/officeart/2005/8/layout/vList5"/>
    <dgm:cxn modelId="{DBE62920-F2F9-49DF-B659-19FA3F852B80}" type="presParOf" srcId="{6400FE5E-E8FD-4597-B9EC-FB978B3C0DDA}" destId="{B6DD5E30-2E22-4563-AFEF-82F23CA5DDF1}" srcOrd="3" destOrd="0" presId="urn:microsoft.com/office/officeart/2005/8/layout/vList5"/>
    <dgm:cxn modelId="{6464677B-6D83-4C28-82BF-170C4B30CC8E}" type="presParOf" srcId="{6400FE5E-E8FD-4597-B9EC-FB978B3C0DDA}" destId="{295BB641-30C3-4A35-AC86-11AB608BFB64}" srcOrd="4" destOrd="0" presId="urn:microsoft.com/office/officeart/2005/8/layout/vList5"/>
    <dgm:cxn modelId="{C07FBB38-CAAE-409A-8335-572BCCBE76C2}" type="presParOf" srcId="{295BB641-30C3-4A35-AC86-11AB608BFB64}" destId="{D5CF4F54-430A-4BDB-9359-31673E3C9883}" srcOrd="0" destOrd="0" presId="urn:microsoft.com/office/officeart/2005/8/layout/vList5"/>
    <dgm:cxn modelId="{D17D810E-5D6A-483C-B756-399929954CFB}" type="presParOf" srcId="{295BB641-30C3-4A35-AC86-11AB608BFB64}" destId="{E872310E-11D7-4565-880A-C04289A55E8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294F0C2-2908-49F5-BECF-0B34EAD9572D}" type="doc">
      <dgm:prSet loTypeId="urn:microsoft.com/office/officeart/2005/8/layout/hierarchy2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6A1FB98-EA15-463E-8C69-1A2B3D51C249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Instance (Service)</a:t>
          </a:r>
        </a:p>
      </dgm:t>
    </dgm:pt>
    <dgm:pt modelId="{9D4038E2-90A5-403A-975B-E723A86A4444}" type="parTrans" cxnId="{5C6AAD23-150E-4E21-BF65-2ECF0CCC1DDB}">
      <dgm:prSet/>
      <dgm:spPr/>
      <dgm:t>
        <a:bodyPr/>
        <a:lstStyle/>
        <a:p>
          <a:endParaRPr lang="en-US"/>
        </a:p>
      </dgm:t>
    </dgm:pt>
    <dgm:pt modelId="{2175C996-5328-4139-BDE2-C65C1732A88A}" type="sibTrans" cxnId="{5C6AAD23-150E-4E21-BF65-2ECF0CCC1DDB}">
      <dgm:prSet/>
      <dgm:spPr/>
      <dgm:t>
        <a:bodyPr/>
        <a:lstStyle/>
        <a:p>
          <a:endParaRPr lang="en-US"/>
        </a:p>
      </dgm:t>
    </dgm:pt>
    <dgm:pt modelId="{6DA125D7-0855-441B-8E52-6124943CFEC9}">
      <dgm:prSet phldrT="[Text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User - 1</a:t>
          </a:r>
        </a:p>
      </dgm:t>
    </dgm:pt>
    <dgm:pt modelId="{48C082A5-62F2-4F21-AE55-74968BCA6BB2}" type="parTrans" cxnId="{B6A9681E-30E4-4C21-A665-D2F2DE9E157D}">
      <dgm:prSet/>
      <dgm:spPr/>
      <dgm:t>
        <a:bodyPr/>
        <a:lstStyle/>
        <a:p>
          <a:endParaRPr lang="en-US"/>
        </a:p>
      </dgm:t>
    </dgm:pt>
    <dgm:pt modelId="{072DED87-2067-4476-85D1-0EC79193DFAB}" type="sibTrans" cxnId="{B6A9681E-30E4-4C21-A665-D2F2DE9E157D}">
      <dgm:prSet/>
      <dgm:spPr/>
      <dgm:t>
        <a:bodyPr/>
        <a:lstStyle/>
        <a:p>
          <a:endParaRPr lang="en-US"/>
        </a:p>
      </dgm:t>
    </dgm:pt>
    <dgm:pt modelId="{A4693D51-08C8-4444-9067-90DA25D023BE}">
      <dgm:prSet phldrT="[Text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User - 2</a:t>
          </a:r>
        </a:p>
      </dgm:t>
    </dgm:pt>
    <dgm:pt modelId="{44D77E17-115A-455C-AF3F-F64E3A307B98}" type="parTrans" cxnId="{402CE57A-F83D-4209-8165-C8C6CED1691A}">
      <dgm:prSet/>
      <dgm:spPr/>
      <dgm:t>
        <a:bodyPr/>
        <a:lstStyle/>
        <a:p>
          <a:endParaRPr lang="en-US"/>
        </a:p>
      </dgm:t>
    </dgm:pt>
    <dgm:pt modelId="{09706124-144D-4F55-8E7A-D898D701DCBD}" type="sibTrans" cxnId="{402CE57A-F83D-4209-8165-C8C6CED1691A}">
      <dgm:prSet/>
      <dgm:spPr/>
      <dgm:t>
        <a:bodyPr/>
        <a:lstStyle/>
        <a:p>
          <a:endParaRPr lang="en-US"/>
        </a:p>
      </dgm:t>
    </dgm:pt>
    <dgm:pt modelId="{736994CF-7C0F-4614-89AE-069CE70C65C2}">
      <dgm:prSet phldrT="[Text]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User - n</a:t>
          </a:r>
        </a:p>
      </dgm:t>
    </dgm:pt>
    <dgm:pt modelId="{FAE80DC1-8CE8-4C82-BC5A-69F82F2E1CD6}" type="parTrans" cxnId="{5A04E45E-AC5A-443F-9AB5-377C60AD4FDE}">
      <dgm:prSet/>
      <dgm:spPr/>
      <dgm:t>
        <a:bodyPr/>
        <a:lstStyle/>
        <a:p>
          <a:endParaRPr lang="en-US"/>
        </a:p>
      </dgm:t>
    </dgm:pt>
    <dgm:pt modelId="{6DDC1FC8-67D5-4D5C-A596-89D93C862A6D}" type="sibTrans" cxnId="{5A04E45E-AC5A-443F-9AB5-377C60AD4FDE}">
      <dgm:prSet/>
      <dgm:spPr/>
      <dgm:t>
        <a:bodyPr/>
        <a:lstStyle/>
        <a:p>
          <a:endParaRPr lang="en-US"/>
        </a:p>
      </dgm:t>
    </dgm:pt>
    <dgm:pt modelId="{3A0F9A60-1143-4991-87C3-3BB8346DE8DB}" type="pres">
      <dgm:prSet presAssocID="{3294F0C2-2908-49F5-BECF-0B34EAD9572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FE6630A-CA29-439D-BE34-B86099575E6C}" type="pres">
      <dgm:prSet presAssocID="{06A1FB98-EA15-463E-8C69-1A2B3D51C249}" presName="root1" presStyleCnt="0"/>
      <dgm:spPr/>
    </dgm:pt>
    <dgm:pt modelId="{1F07DF5F-5346-4B03-B8D3-B1D4CA4D3F56}" type="pres">
      <dgm:prSet presAssocID="{06A1FB98-EA15-463E-8C69-1A2B3D51C249}" presName="LevelOneTextNode" presStyleLbl="node0" presStyleIdx="0" presStyleCnt="1" custScaleX="132669" custScaleY="143559" custLinFactX="-3240" custLinFactNeighborX="-100000" custLinFactNeighborY="4626">
        <dgm:presLayoutVars>
          <dgm:chPref val="3"/>
        </dgm:presLayoutVars>
      </dgm:prSet>
      <dgm:spPr/>
    </dgm:pt>
    <dgm:pt modelId="{9B3B9AB6-DDC5-4850-A6EC-6D2DF6544FD4}" type="pres">
      <dgm:prSet presAssocID="{06A1FB98-EA15-463E-8C69-1A2B3D51C249}" presName="level2hierChild" presStyleCnt="0"/>
      <dgm:spPr/>
    </dgm:pt>
    <dgm:pt modelId="{EB4E784D-4B57-400F-9E34-637C4D70641A}" type="pres">
      <dgm:prSet presAssocID="{48C082A5-62F2-4F21-AE55-74968BCA6BB2}" presName="conn2-1" presStyleLbl="parChTrans1D2" presStyleIdx="0" presStyleCnt="3"/>
      <dgm:spPr/>
    </dgm:pt>
    <dgm:pt modelId="{5E647446-DCB7-48C1-8D8C-35BE1B135FFB}" type="pres">
      <dgm:prSet presAssocID="{48C082A5-62F2-4F21-AE55-74968BCA6BB2}" presName="connTx" presStyleLbl="parChTrans1D2" presStyleIdx="0" presStyleCnt="3"/>
      <dgm:spPr/>
    </dgm:pt>
    <dgm:pt modelId="{2E1C56B6-7ADA-4CA2-A39F-1ACB3630FC7D}" type="pres">
      <dgm:prSet presAssocID="{6DA125D7-0855-441B-8E52-6124943CFEC9}" presName="root2" presStyleCnt="0"/>
      <dgm:spPr/>
    </dgm:pt>
    <dgm:pt modelId="{BE1CA45B-C816-4926-A080-FF4F0A109931}" type="pres">
      <dgm:prSet presAssocID="{6DA125D7-0855-441B-8E52-6124943CFEC9}" presName="LevelTwoTextNode" presStyleLbl="node2" presStyleIdx="0" presStyleCnt="3" custLinFactNeighborX="83453" custLinFactNeighborY="10728">
        <dgm:presLayoutVars>
          <dgm:chPref val="3"/>
        </dgm:presLayoutVars>
      </dgm:prSet>
      <dgm:spPr/>
    </dgm:pt>
    <dgm:pt modelId="{FC633588-813D-421C-AFA6-8C84DB24C62C}" type="pres">
      <dgm:prSet presAssocID="{6DA125D7-0855-441B-8E52-6124943CFEC9}" presName="level3hierChild" presStyleCnt="0"/>
      <dgm:spPr/>
    </dgm:pt>
    <dgm:pt modelId="{9C20ADFE-48D9-46EC-94FB-75D15D5B82E0}" type="pres">
      <dgm:prSet presAssocID="{44D77E17-115A-455C-AF3F-F64E3A307B98}" presName="conn2-1" presStyleLbl="parChTrans1D2" presStyleIdx="1" presStyleCnt="3"/>
      <dgm:spPr/>
    </dgm:pt>
    <dgm:pt modelId="{D802F7C4-670B-4459-8256-202F65678853}" type="pres">
      <dgm:prSet presAssocID="{44D77E17-115A-455C-AF3F-F64E3A307B98}" presName="connTx" presStyleLbl="parChTrans1D2" presStyleIdx="1" presStyleCnt="3"/>
      <dgm:spPr/>
    </dgm:pt>
    <dgm:pt modelId="{962F792C-0C19-4D89-B470-D2CBA60E4420}" type="pres">
      <dgm:prSet presAssocID="{A4693D51-08C8-4444-9067-90DA25D023BE}" presName="root2" presStyleCnt="0"/>
      <dgm:spPr/>
    </dgm:pt>
    <dgm:pt modelId="{1F575249-210B-4663-931F-408BE7EBB576}" type="pres">
      <dgm:prSet presAssocID="{A4693D51-08C8-4444-9067-90DA25D023BE}" presName="LevelTwoTextNode" presStyleLbl="node2" presStyleIdx="1" presStyleCnt="3" custLinFactNeighborX="51146" custLinFactNeighborY="9826">
        <dgm:presLayoutVars>
          <dgm:chPref val="3"/>
        </dgm:presLayoutVars>
      </dgm:prSet>
      <dgm:spPr/>
    </dgm:pt>
    <dgm:pt modelId="{6A13CF61-D762-4B11-BEE5-766FBE298ED1}" type="pres">
      <dgm:prSet presAssocID="{A4693D51-08C8-4444-9067-90DA25D023BE}" presName="level3hierChild" presStyleCnt="0"/>
      <dgm:spPr/>
    </dgm:pt>
    <dgm:pt modelId="{C9E48AD0-726B-4314-9A81-B8C5449A94C3}" type="pres">
      <dgm:prSet presAssocID="{FAE80DC1-8CE8-4C82-BC5A-69F82F2E1CD6}" presName="conn2-1" presStyleLbl="parChTrans1D2" presStyleIdx="2" presStyleCnt="3"/>
      <dgm:spPr/>
    </dgm:pt>
    <dgm:pt modelId="{3F37F58F-0AE0-4F29-A83E-215D8E59487F}" type="pres">
      <dgm:prSet presAssocID="{FAE80DC1-8CE8-4C82-BC5A-69F82F2E1CD6}" presName="connTx" presStyleLbl="parChTrans1D2" presStyleIdx="2" presStyleCnt="3"/>
      <dgm:spPr/>
    </dgm:pt>
    <dgm:pt modelId="{2641C2DC-F232-4BCA-9196-D28B95A78E75}" type="pres">
      <dgm:prSet presAssocID="{736994CF-7C0F-4614-89AE-069CE70C65C2}" presName="root2" presStyleCnt="0"/>
      <dgm:spPr/>
    </dgm:pt>
    <dgm:pt modelId="{4F82D1BD-E256-414D-9770-F7937DD6FF5B}" type="pres">
      <dgm:prSet presAssocID="{736994CF-7C0F-4614-89AE-069CE70C65C2}" presName="LevelTwoTextNode" presStyleLbl="node2" presStyleIdx="2" presStyleCnt="3" custLinFactNeighborX="64687" custLinFactNeighborY="10365">
        <dgm:presLayoutVars>
          <dgm:chPref val="3"/>
        </dgm:presLayoutVars>
      </dgm:prSet>
      <dgm:spPr/>
    </dgm:pt>
    <dgm:pt modelId="{94F735B8-3B12-4FB4-8B56-E2AC949A9A9F}" type="pres">
      <dgm:prSet presAssocID="{736994CF-7C0F-4614-89AE-069CE70C65C2}" presName="level3hierChild" presStyleCnt="0"/>
      <dgm:spPr/>
    </dgm:pt>
  </dgm:ptLst>
  <dgm:cxnLst>
    <dgm:cxn modelId="{AE59AF08-F0EF-4AF1-8EED-980DF30C711D}" type="presOf" srcId="{06A1FB98-EA15-463E-8C69-1A2B3D51C249}" destId="{1F07DF5F-5346-4B03-B8D3-B1D4CA4D3F56}" srcOrd="0" destOrd="0" presId="urn:microsoft.com/office/officeart/2005/8/layout/hierarchy2"/>
    <dgm:cxn modelId="{6D8FE615-DAD9-4504-9AFF-8CFCE05DAB2C}" type="presOf" srcId="{3294F0C2-2908-49F5-BECF-0B34EAD9572D}" destId="{3A0F9A60-1143-4991-87C3-3BB8346DE8DB}" srcOrd="0" destOrd="0" presId="urn:microsoft.com/office/officeart/2005/8/layout/hierarchy2"/>
    <dgm:cxn modelId="{B6A9681E-30E4-4C21-A665-D2F2DE9E157D}" srcId="{06A1FB98-EA15-463E-8C69-1A2B3D51C249}" destId="{6DA125D7-0855-441B-8E52-6124943CFEC9}" srcOrd="0" destOrd="0" parTransId="{48C082A5-62F2-4F21-AE55-74968BCA6BB2}" sibTransId="{072DED87-2067-4476-85D1-0EC79193DFAB}"/>
    <dgm:cxn modelId="{67CD9E22-61B9-4E2C-89F8-8019547C55EF}" type="presOf" srcId="{48C082A5-62F2-4F21-AE55-74968BCA6BB2}" destId="{5E647446-DCB7-48C1-8D8C-35BE1B135FFB}" srcOrd="1" destOrd="0" presId="urn:microsoft.com/office/officeart/2005/8/layout/hierarchy2"/>
    <dgm:cxn modelId="{5C6AAD23-150E-4E21-BF65-2ECF0CCC1DDB}" srcId="{3294F0C2-2908-49F5-BECF-0B34EAD9572D}" destId="{06A1FB98-EA15-463E-8C69-1A2B3D51C249}" srcOrd="0" destOrd="0" parTransId="{9D4038E2-90A5-403A-975B-E723A86A4444}" sibTransId="{2175C996-5328-4139-BDE2-C65C1732A88A}"/>
    <dgm:cxn modelId="{5A04E45E-AC5A-443F-9AB5-377C60AD4FDE}" srcId="{06A1FB98-EA15-463E-8C69-1A2B3D51C249}" destId="{736994CF-7C0F-4614-89AE-069CE70C65C2}" srcOrd="2" destOrd="0" parTransId="{FAE80DC1-8CE8-4C82-BC5A-69F82F2E1CD6}" sibTransId="{6DDC1FC8-67D5-4D5C-A596-89D93C862A6D}"/>
    <dgm:cxn modelId="{EDF49865-38DA-4BB0-9F52-B5E31C765AB9}" type="presOf" srcId="{44D77E17-115A-455C-AF3F-F64E3A307B98}" destId="{9C20ADFE-48D9-46EC-94FB-75D15D5B82E0}" srcOrd="0" destOrd="0" presId="urn:microsoft.com/office/officeart/2005/8/layout/hierarchy2"/>
    <dgm:cxn modelId="{A4EB3F79-90A5-4356-BD73-8BE7D3477E71}" type="presOf" srcId="{736994CF-7C0F-4614-89AE-069CE70C65C2}" destId="{4F82D1BD-E256-414D-9770-F7937DD6FF5B}" srcOrd="0" destOrd="0" presId="urn:microsoft.com/office/officeart/2005/8/layout/hierarchy2"/>
    <dgm:cxn modelId="{402CE57A-F83D-4209-8165-C8C6CED1691A}" srcId="{06A1FB98-EA15-463E-8C69-1A2B3D51C249}" destId="{A4693D51-08C8-4444-9067-90DA25D023BE}" srcOrd="1" destOrd="0" parTransId="{44D77E17-115A-455C-AF3F-F64E3A307B98}" sibTransId="{09706124-144D-4F55-8E7A-D898D701DCBD}"/>
    <dgm:cxn modelId="{65E10A7D-E02C-4E9F-8367-8BC562CEC7CA}" type="presOf" srcId="{48C082A5-62F2-4F21-AE55-74968BCA6BB2}" destId="{EB4E784D-4B57-400F-9E34-637C4D70641A}" srcOrd="0" destOrd="0" presId="urn:microsoft.com/office/officeart/2005/8/layout/hierarchy2"/>
    <dgm:cxn modelId="{701F667E-085F-4279-8CCF-DDE9F943F9CE}" type="presOf" srcId="{FAE80DC1-8CE8-4C82-BC5A-69F82F2E1CD6}" destId="{3F37F58F-0AE0-4F29-A83E-215D8E59487F}" srcOrd="1" destOrd="0" presId="urn:microsoft.com/office/officeart/2005/8/layout/hierarchy2"/>
    <dgm:cxn modelId="{2008F0BE-7A38-48C6-BAC4-C2009EA72158}" type="presOf" srcId="{FAE80DC1-8CE8-4C82-BC5A-69F82F2E1CD6}" destId="{C9E48AD0-726B-4314-9A81-B8C5449A94C3}" srcOrd="0" destOrd="0" presId="urn:microsoft.com/office/officeart/2005/8/layout/hierarchy2"/>
    <dgm:cxn modelId="{652C6AC2-92BC-456E-A994-1409ACD3A684}" type="presOf" srcId="{44D77E17-115A-455C-AF3F-F64E3A307B98}" destId="{D802F7C4-670B-4459-8256-202F65678853}" srcOrd="1" destOrd="0" presId="urn:microsoft.com/office/officeart/2005/8/layout/hierarchy2"/>
    <dgm:cxn modelId="{ED1B0DCE-6D68-4068-A363-62BD81ECF898}" type="presOf" srcId="{6DA125D7-0855-441B-8E52-6124943CFEC9}" destId="{BE1CA45B-C816-4926-A080-FF4F0A109931}" srcOrd="0" destOrd="0" presId="urn:microsoft.com/office/officeart/2005/8/layout/hierarchy2"/>
    <dgm:cxn modelId="{830B32ED-CD49-443A-A70B-C51ACC06E449}" type="presOf" srcId="{A4693D51-08C8-4444-9067-90DA25D023BE}" destId="{1F575249-210B-4663-931F-408BE7EBB576}" srcOrd="0" destOrd="0" presId="urn:microsoft.com/office/officeart/2005/8/layout/hierarchy2"/>
    <dgm:cxn modelId="{87A524FA-EF37-4AC2-B862-5A8A276D9F93}" type="presParOf" srcId="{3A0F9A60-1143-4991-87C3-3BB8346DE8DB}" destId="{CFE6630A-CA29-439D-BE34-B86099575E6C}" srcOrd="0" destOrd="0" presId="urn:microsoft.com/office/officeart/2005/8/layout/hierarchy2"/>
    <dgm:cxn modelId="{3B8A8A5D-98AF-4534-8652-83A13F6FBE60}" type="presParOf" srcId="{CFE6630A-CA29-439D-BE34-B86099575E6C}" destId="{1F07DF5F-5346-4B03-B8D3-B1D4CA4D3F56}" srcOrd="0" destOrd="0" presId="urn:microsoft.com/office/officeart/2005/8/layout/hierarchy2"/>
    <dgm:cxn modelId="{CB5D7A31-8AB3-4581-BFDB-272FDA50D39D}" type="presParOf" srcId="{CFE6630A-CA29-439D-BE34-B86099575E6C}" destId="{9B3B9AB6-DDC5-4850-A6EC-6D2DF6544FD4}" srcOrd="1" destOrd="0" presId="urn:microsoft.com/office/officeart/2005/8/layout/hierarchy2"/>
    <dgm:cxn modelId="{6591F47B-775C-4553-A894-A455B241FE10}" type="presParOf" srcId="{9B3B9AB6-DDC5-4850-A6EC-6D2DF6544FD4}" destId="{EB4E784D-4B57-400F-9E34-637C4D70641A}" srcOrd="0" destOrd="0" presId="urn:microsoft.com/office/officeart/2005/8/layout/hierarchy2"/>
    <dgm:cxn modelId="{548F0615-58FB-490C-A1CB-825DCD83A755}" type="presParOf" srcId="{EB4E784D-4B57-400F-9E34-637C4D70641A}" destId="{5E647446-DCB7-48C1-8D8C-35BE1B135FFB}" srcOrd="0" destOrd="0" presId="urn:microsoft.com/office/officeart/2005/8/layout/hierarchy2"/>
    <dgm:cxn modelId="{40AA51DD-B03B-4728-B0A9-F2846576284C}" type="presParOf" srcId="{9B3B9AB6-DDC5-4850-A6EC-6D2DF6544FD4}" destId="{2E1C56B6-7ADA-4CA2-A39F-1ACB3630FC7D}" srcOrd="1" destOrd="0" presId="urn:microsoft.com/office/officeart/2005/8/layout/hierarchy2"/>
    <dgm:cxn modelId="{A7598657-8E19-4ED2-83A2-88F9B9DA2588}" type="presParOf" srcId="{2E1C56B6-7ADA-4CA2-A39F-1ACB3630FC7D}" destId="{BE1CA45B-C816-4926-A080-FF4F0A109931}" srcOrd="0" destOrd="0" presId="urn:microsoft.com/office/officeart/2005/8/layout/hierarchy2"/>
    <dgm:cxn modelId="{265A130C-0BFB-4676-99DB-F0361C459D43}" type="presParOf" srcId="{2E1C56B6-7ADA-4CA2-A39F-1ACB3630FC7D}" destId="{FC633588-813D-421C-AFA6-8C84DB24C62C}" srcOrd="1" destOrd="0" presId="urn:microsoft.com/office/officeart/2005/8/layout/hierarchy2"/>
    <dgm:cxn modelId="{FD406695-0C3D-436D-838D-9774AC345B82}" type="presParOf" srcId="{9B3B9AB6-DDC5-4850-A6EC-6D2DF6544FD4}" destId="{9C20ADFE-48D9-46EC-94FB-75D15D5B82E0}" srcOrd="2" destOrd="0" presId="urn:microsoft.com/office/officeart/2005/8/layout/hierarchy2"/>
    <dgm:cxn modelId="{B0E8B355-29A1-44F5-86FA-2FCACDD10408}" type="presParOf" srcId="{9C20ADFE-48D9-46EC-94FB-75D15D5B82E0}" destId="{D802F7C4-670B-4459-8256-202F65678853}" srcOrd="0" destOrd="0" presId="urn:microsoft.com/office/officeart/2005/8/layout/hierarchy2"/>
    <dgm:cxn modelId="{246AEA08-583D-46C7-B7C7-5FDD2C09070C}" type="presParOf" srcId="{9B3B9AB6-DDC5-4850-A6EC-6D2DF6544FD4}" destId="{962F792C-0C19-4D89-B470-D2CBA60E4420}" srcOrd="3" destOrd="0" presId="urn:microsoft.com/office/officeart/2005/8/layout/hierarchy2"/>
    <dgm:cxn modelId="{BC7FFED0-CB7D-4215-A915-6E43EB792ACB}" type="presParOf" srcId="{962F792C-0C19-4D89-B470-D2CBA60E4420}" destId="{1F575249-210B-4663-931F-408BE7EBB576}" srcOrd="0" destOrd="0" presId="urn:microsoft.com/office/officeart/2005/8/layout/hierarchy2"/>
    <dgm:cxn modelId="{4990F47F-E4C1-439A-86F4-CED124E675CB}" type="presParOf" srcId="{962F792C-0C19-4D89-B470-D2CBA60E4420}" destId="{6A13CF61-D762-4B11-BEE5-766FBE298ED1}" srcOrd="1" destOrd="0" presId="urn:microsoft.com/office/officeart/2005/8/layout/hierarchy2"/>
    <dgm:cxn modelId="{2D7FBD3C-7EF6-4D3B-A46F-E62240EE9D7D}" type="presParOf" srcId="{9B3B9AB6-DDC5-4850-A6EC-6D2DF6544FD4}" destId="{C9E48AD0-726B-4314-9A81-B8C5449A94C3}" srcOrd="4" destOrd="0" presId="urn:microsoft.com/office/officeart/2005/8/layout/hierarchy2"/>
    <dgm:cxn modelId="{9666691E-AE74-4939-85AE-1F49478B93CC}" type="presParOf" srcId="{C9E48AD0-726B-4314-9A81-B8C5449A94C3}" destId="{3F37F58F-0AE0-4F29-A83E-215D8E59487F}" srcOrd="0" destOrd="0" presId="urn:microsoft.com/office/officeart/2005/8/layout/hierarchy2"/>
    <dgm:cxn modelId="{545E8AE4-FFCE-43FE-B665-C8D295364D10}" type="presParOf" srcId="{9B3B9AB6-DDC5-4850-A6EC-6D2DF6544FD4}" destId="{2641C2DC-F232-4BCA-9196-D28B95A78E75}" srcOrd="5" destOrd="0" presId="urn:microsoft.com/office/officeart/2005/8/layout/hierarchy2"/>
    <dgm:cxn modelId="{9BDFD102-F4DD-4E57-8BAC-34901CC12990}" type="presParOf" srcId="{2641C2DC-F232-4BCA-9196-D28B95A78E75}" destId="{4F82D1BD-E256-414D-9770-F7937DD6FF5B}" srcOrd="0" destOrd="0" presId="urn:microsoft.com/office/officeart/2005/8/layout/hierarchy2"/>
    <dgm:cxn modelId="{6DC814FD-9A9A-454F-BC2B-2B190C2F44FC}" type="presParOf" srcId="{2641C2DC-F232-4BCA-9196-D28B95A78E75}" destId="{94F735B8-3B12-4FB4-8B56-E2AC949A9A9F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256EFE5-9F8A-429D-B03B-8F672C1DC277}" type="doc">
      <dgm:prSet loTypeId="urn:microsoft.com/office/officeart/2005/8/layout/hierarchy4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43FBCC1-43A5-4770-AD6F-8075DAAEBBA1}">
      <dgm:prSet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fi-FI"/>
            <a:t>IaaS</a:t>
          </a:r>
          <a:endParaRPr lang="en-US"/>
        </a:p>
      </dgm:t>
    </dgm:pt>
    <dgm:pt modelId="{C0D3D3C2-9119-4F53-977F-4DE637FB2E09}" type="parTrans" cxnId="{7BFE2C8C-686C-4A1B-8A43-6B3F194638F2}">
      <dgm:prSet/>
      <dgm:spPr/>
      <dgm:t>
        <a:bodyPr/>
        <a:lstStyle/>
        <a:p>
          <a:endParaRPr lang="en-US"/>
        </a:p>
      </dgm:t>
    </dgm:pt>
    <dgm:pt modelId="{6B88052E-5AFE-4F8F-B9CE-111E08AE41C9}" type="sibTrans" cxnId="{7BFE2C8C-686C-4A1B-8A43-6B3F194638F2}">
      <dgm:prSet/>
      <dgm:spPr/>
      <dgm:t>
        <a:bodyPr/>
        <a:lstStyle/>
        <a:p>
          <a:endParaRPr lang="en-US"/>
        </a:p>
      </dgm:t>
    </dgm:pt>
    <dgm:pt modelId="{7B7615E2-D19D-4839-8B93-90DB97DBC029}">
      <dgm:prSet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fi-FI"/>
            <a:t>PaaS</a:t>
          </a:r>
          <a:endParaRPr lang="en-US"/>
        </a:p>
      </dgm:t>
    </dgm:pt>
    <dgm:pt modelId="{4869E105-AFB8-4517-B785-6075AF8FBB72}" type="parTrans" cxnId="{5B1D068C-D6B0-4BD2-BB34-1971155740E7}">
      <dgm:prSet/>
      <dgm:spPr/>
      <dgm:t>
        <a:bodyPr/>
        <a:lstStyle/>
        <a:p>
          <a:endParaRPr lang="en-US"/>
        </a:p>
      </dgm:t>
    </dgm:pt>
    <dgm:pt modelId="{1B177118-B521-4ECF-8B0D-3CD357733C2F}" type="sibTrans" cxnId="{5B1D068C-D6B0-4BD2-BB34-1971155740E7}">
      <dgm:prSet/>
      <dgm:spPr/>
      <dgm:t>
        <a:bodyPr/>
        <a:lstStyle/>
        <a:p>
          <a:endParaRPr lang="en-US"/>
        </a:p>
      </dgm:t>
    </dgm:pt>
    <dgm:pt modelId="{410650E0-3657-453F-A4D0-9637B60152ED}">
      <dgm:prSet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fi-FI"/>
            <a:t>SaaS</a:t>
          </a:r>
          <a:endParaRPr lang="en-US"/>
        </a:p>
      </dgm:t>
    </dgm:pt>
    <dgm:pt modelId="{189AC26E-2A14-4D46-8356-37547472C669}" type="parTrans" cxnId="{866CF4E5-60E8-463D-8251-DCAC168622B3}">
      <dgm:prSet/>
      <dgm:spPr/>
      <dgm:t>
        <a:bodyPr/>
        <a:lstStyle/>
        <a:p>
          <a:endParaRPr lang="en-US"/>
        </a:p>
      </dgm:t>
    </dgm:pt>
    <dgm:pt modelId="{9FA26EE0-035A-4762-8629-76C4242149BA}" type="sibTrans" cxnId="{866CF4E5-60E8-463D-8251-DCAC168622B3}">
      <dgm:prSet/>
      <dgm:spPr/>
      <dgm:t>
        <a:bodyPr/>
        <a:lstStyle/>
        <a:p>
          <a:endParaRPr lang="en-US"/>
        </a:p>
      </dgm:t>
    </dgm:pt>
    <dgm:pt modelId="{5BF32FF3-EFDA-4F70-85AE-75F642ABAF8A}">
      <dgm:prSet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fi-FI"/>
            <a:t>DaaS</a:t>
          </a:r>
          <a:endParaRPr lang="en-US"/>
        </a:p>
      </dgm:t>
    </dgm:pt>
    <dgm:pt modelId="{5A28F670-7EE4-4B59-9C4E-D0CBF9995F0C}" type="parTrans" cxnId="{67D08CF5-D8B6-4009-91E7-D1E7C8023121}">
      <dgm:prSet/>
      <dgm:spPr/>
      <dgm:t>
        <a:bodyPr/>
        <a:lstStyle/>
        <a:p>
          <a:endParaRPr lang="en-US"/>
        </a:p>
      </dgm:t>
    </dgm:pt>
    <dgm:pt modelId="{07B43112-4102-4931-99DF-C8F6E3F2DA99}" type="sibTrans" cxnId="{67D08CF5-D8B6-4009-91E7-D1E7C8023121}">
      <dgm:prSet/>
      <dgm:spPr/>
      <dgm:t>
        <a:bodyPr/>
        <a:lstStyle/>
        <a:p>
          <a:endParaRPr lang="en-US"/>
        </a:p>
      </dgm:t>
    </dgm:pt>
    <dgm:pt modelId="{0738DE35-3319-4BD8-9406-5632CBF866DB}">
      <dgm:prSet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fi-FI"/>
            <a:t>BPaaS</a:t>
          </a:r>
          <a:endParaRPr lang="en-US"/>
        </a:p>
      </dgm:t>
    </dgm:pt>
    <dgm:pt modelId="{A14BB4D0-40AD-4091-B658-F8C9B0822BA2}" type="parTrans" cxnId="{6DAD47C0-1FE5-4211-945B-52DB6880F3C5}">
      <dgm:prSet/>
      <dgm:spPr/>
      <dgm:t>
        <a:bodyPr/>
        <a:lstStyle/>
        <a:p>
          <a:endParaRPr lang="en-US"/>
        </a:p>
      </dgm:t>
    </dgm:pt>
    <dgm:pt modelId="{F252E2AD-C40A-4A40-9688-E95F1717A1E3}" type="sibTrans" cxnId="{6DAD47C0-1FE5-4211-945B-52DB6880F3C5}">
      <dgm:prSet/>
      <dgm:spPr/>
      <dgm:t>
        <a:bodyPr/>
        <a:lstStyle/>
        <a:p>
          <a:endParaRPr lang="en-US"/>
        </a:p>
      </dgm:t>
    </dgm:pt>
    <dgm:pt modelId="{76FDA0D8-F207-4B0B-8E35-022DF795168F}">
      <dgm:prSet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fi-FI"/>
            <a:t>XaaS</a:t>
          </a:r>
          <a:endParaRPr lang="en-US"/>
        </a:p>
      </dgm:t>
    </dgm:pt>
    <dgm:pt modelId="{436C6B42-65D3-4A81-9E95-C716ACE1592B}" type="parTrans" cxnId="{1541D725-B778-4446-BFE8-7AEBF9EB26EE}">
      <dgm:prSet/>
      <dgm:spPr/>
      <dgm:t>
        <a:bodyPr/>
        <a:lstStyle/>
        <a:p>
          <a:endParaRPr lang="en-US"/>
        </a:p>
      </dgm:t>
    </dgm:pt>
    <dgm:pt modelId="{FB00644A-1BCA-4B0E-8CC0-AEF01E9E5BFB}" type="sibTrans" cxnId="{1541D725-B778-4446-BFE8-7AEBF9EB26EE}">
      <dgm:prSet/>
      <dgm:spPr/>
      <dgm:t>
        <a:bodyPr/>
        <a:lstStyle/>
        <a:p>
          <a:endParaRPr lang="en-US"/>
        </a:p>
      </dgm:t>
    </dgm:pt>
    <dgm:pt modelId="{DC4421B5-32A5-46F9-B29C-1822311C3B05}" type="pres">
      <dgm:prSet presAssocID="{5256EFE5-9F8A-429D-B03B-8F672C1DC27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83B0359-C8B2-4B81-A668-C1C863473D85}" type="pres">
      <dgm:prSet presAssocID="{A43FBCC1-43A5-4770-AD6F-8075DAAEBBA1}" presName="vertOne" presStyleCnt="0"/>
      <dgm:spPr/>
    </dgm:pt>
    <dgm:pt modelId="{2FCC42FB-A00F-40EA-B6D6-943AA21F6AAF}" type="pres">
      <dgm:prSet presAssocID="{A43FBCC1-43A5-4770-AD6F-8075DAAEBBA1}" presName="txOne" presStyleLbl="node0" presStyleIdx="0" presStyleCnt="6">
        <dgm:presLayoutVars>
          <dgm:chPref val="3"/>
        </dgm:presLayoutVars>
      </dgm:prSet>
      <dgm:spPr/>
    </dgm:pt>
    <dgm:pt modelId="{73739616-DCA2-4AE8-A7A4-FE04D7489F8F}" type="pres">
      <dgm:prSet presAssocID="{A43FBCC1-43A5-4770-AD6F-8075DAAEBBA1}" presName="horzOne" presStyleCnt="0"/>
      <dgm:spPr/>
    </dgm:pt>
    <dgm:pt modelId="{D4098615-EE0F-4910-BDF0-ADA5E8FB49E5}" type="pres">
      <dgm:prSet presAssocID="{6B88052E-5AFE-4F8F-B9CE-111E08AE41C9}" presName="sibSpaceOne" presStyleCnt="0"/>
      <dgm:spPr/>
    </dgm:pt>
    <dgm:pt modelId="{F657C42F-D73E-4CC6-8BBF-F1DC61E9E4D7}" type="pres">
      <dgm:prSet presAssocID="{7B7615E2-D19D-4839-8B93-90DB97DBC029}" presName="vertOne" presStyleCnt="0"/>
      <dgm:spPr/>
    </dgm:pt>
    <dgm:pt modelId="{09F37E01-28FD-4DD1-BF16-B2128765EC3F}" type="pres">
      <dgm:prSet presAssocID="{7B7615E2-D19D-4839-8B93-90DB97DBC029}" presName="txOne" presStyleLbl="node0" presStyleIdx="1" presStyleCnt="6">
        <dgm:presLayoutVars>
          <dgm:chPref val="3"/>
        </dgm:presLayoutVars>
      </dgm:prSet>
      <dgm:spPr/>
    </dgm:pt>
    <dgm:pt modelId="{AB4680A2-9C33-4EB6-984E-DAC58B514CF5}" type="pres">
      <dgm:prSet presAssocID="{7B7615E2-D19D-4839-8B93-90DB97DBC029}" presName="horzOne" presStyleCnt="0"/>
      <dgm:spPr/>
    </dgm:pt>
    <dgm:pt modelId="{E6D3B9C9-C2E1-4A5E-A329-B4511F71CBDD}" type="pres">
      <dgm:prSet presAssocID="{1B177118-B521-4ECF-8B0D-3CD357733C2F}" presName="sibSpaceOne" presStyleCnt="0"/>
      <dgm:spPr/>
    </dgm:pt>
    <dgm:pt modelId="{D7018332-B479-497F-9740-F06730E71E6E}" type="pres">
      <dgm:prSet presAssocID="{410650E0-3657-453F-A4D0-9637B60152ED}" presName="vertOne" presStyleCnt="0"/>
      <dgm:spPr/>
    </dgm:pt>
    <dgm:pt modelId="{118C0458-47F9-40EF-A0C4-1AE1F19BD83A}" type="pres">
      <dgm:prSet presAssocID="{410650E0-3657-453F-A4D0-9637B60152ED}" presName="txOne" presStyleLbl="node0" presStyleIdx="2" presStyleCnt="6">
        <dgm:presLayoutVars>
          <dgm:chPref val="3"/>
        </dgm:presLayoutVars>
      </dgm:prSet>
      <dgm:spPr/>
    </dgm:pt>
    <dgm:pt modelId="{F638B27A-0271-486F-BBF1-020F6B401D80}" type="pres">
      <dgm:prSet presAssocID="{410650E0-3657-453F-A4D0-9637B60152ED}" presName="horzOne" presStyleCnt="0"/>
      <dgm:spPr/>
    </dgm:pt>
    <dgm:pt modelId="{05244992-A2A7-4D79-9B0E-EDA7C35A8FFD}" type="pres">
      <dgm:prSet presAssocID="{9FA26EE0-035A-4762-8629-76C4242149BA}" presName="sibSpaceOne" presStyleCnt="0"/>
      <dgm:spPr/>
    </dgm:pt>
    <dgm:pt modelId="{D946189A-E967-45A1-9745-A540E6A6F1E8}" type="pres">
      <dgm:prSet presAssocID="{5BF32FF3-EFDA-4F70-85AE-75F642ABAF8A}" presName="vertOne" presStyleCnt="0"/>
      <dgm:spPr/>
    </dgm:pt>
    <dgm:pt modelId="{3E55711F-6169-4C98-A7C7-214AEDFFF94F}" type="pres">
      <dgm:prSet presAssocID="{5BF32FF3-EFDA-4F70-85AE-75F642ABAF8A}" presName="txOne" presStyleLbl="node0" presStyleIdx="3" presStyleCnt="6">
        <dgm:presLayoutVars>
          <dgm:chPref val="3"/>
        </dgm:presLayoutVars>
      </dgm:prSet>
      <dgm:spPr/>
    </dgm:pt>
    <dgm:pt modelId="{D0EC8555-6B43-4AF2-8B9A-4F2E9FC0CC79}" type="pres">
      <dgm:prSet presAssocID="{5BF32FF3-EFDA-4F70-85AE-75F642ABAF8A}" presName="horzOne" presStyleCnt="0"/>
      <dgm:spPr/>
    </dgm:pt>
    <dgm:pt modelId="{B9CA57B8-93C2-40C0-807B-A9F9C01110A4}" type="pres">
      <dgm:prSet presAssocID="{07B43112-4102-4931-99DF-C8F6E3F2DA99}" presName="sibSpaceOne" presStyleCnt="0"/>
      <dgm:spPr/>
    </dgm:pt>
    <dgm:pt modelId="{72B45E58-3484-461C-9722-96BD29DFE013}" type="pres">
      <dgm:prSet presAssocID="{0738DE35-3319-4BD8-9406-5632CBF866DB}" presName="vertOne" presStyleCnt="0"/>
      <dgm:spPr/>
    </dgm:pt>
    <dgm:pt modelId="{492C2E2D-9010-4809-BF92-DCED9310EE24}" type="pres">
      <dgm:prSet presAssocID="{0738DE35-3319-4BD8-9406-5632CBF866DB}" presName="txOne" presStyleLbl="node0" presStyleIdx="4" presStyleCnt="6">
        <dgm:presLayoutVars>
          <dgm:chPref val="3"/>
        </dgm:presLayoutVars>
      </dgm:prSet>
      <dgm:spPr/>
    </dgm:pt>
    <dgm:pt modelId="{618AEC2D-822C-4984-8D01-8285616EB8AF}" type="pres">
      <dgm:prSet presAssocID="{0738DE35-3319-4BD8-9406-5632CBF866DB}" presName="horzOne" presStyleCnt="0"/>
      <dgm:spPr/>
    </dgm:pt>
    <dgm:pt modelId="{BAE76B92-5A52-4285-815E-DCB3FA823026}" type="pres">
      <dgm:prSet presAssocID="{F252E2AD-C40A-4A40-9688-E95F1717A1E3}" presName="sibSpaceOne" presStyleCnt="0"/>
      <dgm:spPr/>
    </dgm:pt>
    <dgm:pt modelId="{18131677-149C-48A6-91A8-8D103269AAEE}" type="pres">
      <dgm:prSet presAssocID="{76FDA0D8-F207-4B0B-8E35-022DF795168F}" presName="vertOne" presStyleCnt="0"/>
      <dgm:spPr/>
    </dgm:pt>
    <dgm:pt modelId="{7A20FDB8-AB3D-438C-93D4-3B487D8B704D}" type="pres">
      <dgm:prSet presAssocID="{76FDA0D8-F207-4B0B-8E35-022DF795168F}" presName="txOne" presStyleLbl="node0" presStyleIdx="5" presStyleCnt="6">
        <dgm:presLayoutVars>
          <dgm:chPref val="3"/>
        </dgm:presLayoutVars>
      </dgm:prSet>
      <dgm:spPr/>
    </dgm:pt>
    <dgm:pt modelId="{845D7AC4-ECAB-4CE1-9DE0-2D4E733B6A01}" type="pres">
      <dgm:prSet presAssocID="{76FDA0D8-F207-4B0B-8E35-022DF795168F}" presName="horzOne" presStyleCnt="0"/>
      <dgm:spPr/>
    </dgm:pt>
  </dgm:ptLst>
  <dgm:cxnLst>
    <dgm:cxn modelId="{1541D725-B778-4446-BFE8-7AEBF9EB26EE}" srcId="{5256EFE5-9F8A-429D-B03B-8F672C1DC277}" destId="{76FDA0D8-F207-4B0B-8E35-022DF795168F}" srcOrd="5" destOrd="0" parTransId="{436C6B42-65D3-4A81-9E95-C716ACE1592B}" sibTransId="{FB00644A-1BCA-4B0E-8CC0-AEF01E9E5BFB}"/>
    <dgm:cxn modelId="{85E90A29-264E-466E-B628-67446F8A0E7D}" type="presOf" srcId="{410650E0-3657-453F-A4D0-9637B60152ED}" destId="{118C0458-47F9-40EF-A0C4-1AE1F19BD83A}" srcOrd="0" destOrd="0" presId="urn:microsoft.com/office/officeart/2005/8/layout/hierarchy4"/>
    <dgm:cxn modelId="{F0A4705C-5AE6-4E24-8280-8B27B964DE28}" type="presOf" srcId="{5BF32FF3-EFDA-4F70-85AE-75F642ABAF8A}" destId="{3E55711F-6169-4C98-A7C7-214AEDFFF94F}" srcOrd="0" destOrd="0" presId="urn:microsoft.com/office/officeart/2005/8/layout/hierarchy4"/>
    <dgm:cxn modelId="{839CB967-595B-48B7-AE43-5D05D564E716}" type="presOf" srcId="{7B7615E2-D19D-4839-8B93-90DB97DBC029}" destId="{09F37E01-28FD-4DD1-BF16-B2128765EC3F}" srcOrd="0" destOrd="0" presId="urn:microsoft.com/office/officeart/2005/8/layout/hierarchy4"/>
    <dgm:cxn modelId="{5B1D068C-D6B0-4BD2-BB34-1971155740E7}" srcId="{5256EFE5-9F8A-429D-B03B-8F672C1DC277}" destId="{7B7615E2-D19D-4839-8B93-90DB97DBC029}" srcOrd="1" destOrd="0" parTransId="{4869E105-AFB8-4517-B785-6075AF8FBB72}" sibTransId="{1B177118-B521-4ECF-8B0D-3CD357733C2F}"/>
    <dgm:cxn modelId="{7BFE2C8C-686C-4A1B-8A43-6B3F194638F2}" srcId="{5256EFE5-9F8A-429D-B03B-8F672C1DC277}" destId="{A43FBCC1-43A5-4770-AD6F-8075DAAEBBA1}" srcOrd="0" destOrd="0" parTransId="{C0D3D3C2-9119-4F53-977F-4DE637FB2E09}" sibTransId="{6B88052E-5AFE-4F8F-B9CE-111E08AE41C9}"/>
    <dgm:cxn modelId="{8ED04393-BB68-4ABF-A14E-CB4791C27151}" type="presOf" srcId="{A43FBCC1-43A5-4770-AD6F-8075DAAEBBA1}" destId="{2FCC42FB-A00F-40EA-B6D6-943AA21F6AAF}" srcOrd="0" destOrd="0" presId="urn:microsoft.com/office/officeart/2005/8/layout/hierarchy4"/>
    <dgm:cxn modelId="{DCCDAB9A-074B-43A2-AFED-55361126BC97}" type="presOf" srcId="{5256EFE5-9F8A-429D-B03B-8F672C1DC277}" destId="{DC4421B5-32A5-46F9-B29C-1822311C3B05}" srcOrd="0" destOrd="0" presId="urn:microsoft.com/office/officeart/2005/8/layout/hierarchy4"/>
    <dgm:cxn modelId="{92A362A3-3616-4300-9AE6-A295FFB3A4F5}" type="presOf" srcId="{0738DE35-3319-4BD8-9406-5632CBF866DB}" destId="{492C2E2D-9010-4809-BF92-DCED9310EE24}" srcOrd="0" destOrd="0" presId="urn:microsoft.com/office/officeart/2005/8/layout/hierarchy4"/>
    <dgm:cxn modelId="{6DAD47C0-1FE5-4211-945B-52DB6880F3C5}" srcId="{5256EFE5-9F8A-429D-B03B-8F672C1DC277}" destId="{0738DE35-3319-4BD8-9406-5632CBF866DB}" srcOrd="4" destOrd="0" parTransId="{A14BB4D0-40AD-4091-B658-F8C9B0822BA2}" sibTransId="{F252E2AD-C40A-4A40-9688-E95F1717A1E3}"/>
    <dgm:cxn modelId="{866CF4E5-60E8-463D-8251-DCAC168622B3}" srcId="{5256EFE5-9F8A-429D-B03B-8F672C1DC277}" destId="{410650E0-3657-453F-A4D0-9637B60152ED}" srcOrd="2" destOrd="0" parTransId="{189AC26E-2A14-4D46-8356-37547472C669}" sibTransId="{9FA26EE0-035A-4762-8629-76C4242149BA}"/>
    <dgm:cxn modelId="{67D08CF5-D8B6-4009-91E7-D1E7C8023121}" srcId="{5256EFE5-9F8A-429D-B03B-8F672C1DC277}" destId="{5BF32FF3-EFDA-4F70-85AE-75F642ABAF8A}" srcOrd="3" destOrd="0" parTransId="{5A28F670-7EE4-4B59-9C4E-D0CBF9995F0C}" sibTransId="{07B43112-4102-4931-99DF-C8F6E3F2DA99}"/>
    <dgm:cxn modelId="{360436FD-F9FE-4EA1-8884-567733993500}" type="presOf" srcId="{76FDA0D8-F207-4B0B-8E35-022DF795168F}" destId="{7A20FDB8-AB3D-438C-93D4-3B487D8B704D}" srcOrd="0" destOrd="0" presId="urn:microsoft.com/office/officeart/2005/8/layout/hierarchy4"/>
    <dgm:cxn modelId="{20F02006-7686-4F14-A0AA-3C2982F8C25D}" type="presParOf" srcId="{DC4421B5-32A5-46F9-B29C-1822311C3B05}" destId="{F83B0359-C8B2-4B81-A668-C1C863473D85}" srcOrd="0" destOrd="0" presId="urn:microsoft.com/office/officeart/2005/8/layout/hierarchy4"/>
    <dgm:cxn modelId="{FE5B5EA6-C012-43CE-92A0-274FA4538482}" type="presParOf" srcId="{F83B0359-C8B2-4B81-A668-C1C863473D85}" destId="{2FCC42FB-A00F-40EA-B6D6-943AA21F6AAF}" srcOrd="0" destOrd="0" presId="urn:microsoft.com/office/officeart/2005/8/layout/hierarchy4"/>
    <dgm:cxn modelId="{DD8FD4E4-1C99-48B6-93A9-E5B29228FD22}" type="presParOf" srcId="{F83B0359-C8B2-4B81-A668-C1C863473D85}" destId="{73739616-DCA2-4AE8-A7A4-FE04D7489F8F}" srcOrd="1" destOrd="0" presId="urn:microsoft.com/office/officeart/2005/8/layout/hierarchy4"/>
    <dgm:cxn modelId="{3B18884B-219D-4E69-AE64-7C3F64C8B8AE}" type="presParOf" srcId="{DC4421B5-32A5-46F9-B29C-1822311C3B05}" destId="{D4098615-EE0F-4910-BDF0-ADA5E8FB49E5}" srcOrd="1" destOrd="0" presId="urn:microsoft.com/office/officeart/2005/8/layout/hierarchy4"/>
    <dgm:cxn modelId="{7DF4A482-F572-4434-B68D-EFB379733417}" type="presParOf" srcId="{DC4421B5-32A5-46F9-B29C-1822311C3B05}" destId="{F657C42F-D73E-4CC6-8BBF-F1DC61E9E4D7}" srcOrd="2" destOrd="0" presId="urn:microsoft.com/office/officeart/2005/8/layout/hierarchy4"/>
    <dgm:cxn modelId="{F9B365FC-9A24-4EA9-A487-B8C2D7BC36F1}" type="presParOf" srcId="{F657C42F-D73E-4CC6-8BBF-F1DC61E9E4D7}" destId="{09F37E01-28FD-4DD1-BF16-B2128765EC3F}" srcOrd="0" destOrd="0" presId="urn:microsoft.com/office/officeart/2005/8/layout/hierarchy4"/>
    <dgm:cxn modelId="{B5B143D6-F588-463B-8DA3-0539BD6B5E1C}" type="presParOf" srcId="{F657C42F-D73E-4CC6-8BBF-F1DC61E9E4D7}" destId="{AB4680A2-9C33-4EB6-984E-DAC58B514CF5}" srcOrd="1" destOrd="0" presId="urn:microsoft.com/office/officeart/2005/8/layout/hierarchy4"/>
    <dgm:cxn modelId="{B979787E-4DA0-4F4F-A41A-8E8DF97D6976}" type="presParOf" srcId="{DC4421B5-32A5-46F9-B29C-1822311C3B05}" destId="{E6D3B9C9-C2E1-4A5E-A329-B4511F71CBDD}" srcOrd="3" destOrd="0" presId="urn:microsoft.com/office/officeart/2005/8/layout/hierarchy4"/>
    <dgm:cxn modelId="{7FD712DE-BB0E-4D68-BB41-EF55644321EA}" type="presParOf" srcId="{DC4421B5-32A5-46F9-B29C-1822311C3B05}" destId="{D7018332-B479-497F-9740-F06730E71E6E}" srcOrd="4" destOrd="0" presId="urn:microsoft.com/office/officeart/2005/8/layout/hierarchy4"/>
    <dgm:cxn modelId="{63866DF8-716C-4285-A252-57F015890804}" type="presParOf" srcId="{D7018332-B479-497F-9740-F06730E71E6E}" destId="{118C0458-47F9-40EF-A0C4-1AE1F19BD83A}" srcOrd="0" destOrd="0" presId="urn:microsoft.com/office/officeart/2005/8/layout/hierarchy4"/>
    <dgm:cxn modelId="{65BF595A-1F61-41E2-A6CE-82101F1EF3C5}" type="presParOf" srcId="{D7018332-B479-497F-9740-F06730E71E6E}" destId="{F638B27A-0271-486F-BBF1-020F6B401D80}" srcOrd="1" destOrd="0" presId="urn:microsoft.com/office/officeart/2005/8/layout/hierarchy4"/>
    <dgm:cxn modelId="{DD844A13-C6D6-46B1-953A-2697D9B48117}" type="presParOf" srcId="{DC4421B5-32A5-46F9-B29C-1822311C3B05}" destId="{05244992-A2A7-4D79-9B0E-EDA7C35A8FFD}" srcOrd="5" destOrd="0" presId="urn:microsoft.com/office/officeart/2005/8/layout/hierarchy4"/>
    <dgm:cxn modelId="{1A6FA64B-8C7F-4B90-8146-2EF341F74B64}" type="presParOf" srcId="{DC4421B5-32A5-46F9-B29C-1822311C3B05}" destId="{D946189A-E967-45A1-9745-A540E6A6F1E8}" srcOrd="6" destOrd="0" presId="urn:microsoft.com/office/officeart/2005/8/layout/hierarchy4"/>
    <dgm:cxn modelId="{6DE8C27E-97C4-4AEE-AB3E-82C09D2C57E9}" type="presParOf" srcId="{D946189A-E967-45A1-9745-A540E6A6F1E8}" destId="{3E55711F-6169-4C98-A7C7-214AEDFFF94F}" srcOrd="0" destOrd="0" presId="urn:microsoft.com/office/officeart/2005/8/layout/hierarchy4"/>
    <dgm:cxn modelId="{30720F96-0E76-4F91-B5A9-8EF6FA55EF5F}" type="presParOf" srcId="{D946189A-E967-45A1-9745-A540E6A6F1E8}" destId="{D0EC8555-6B43-4AF2-8B9A-4F2E9FC0CC79}" srcOrd="1" destOrd="0" presId="urn:microsoft.com/office/officeart/2005/8/layout/hierarchy4"/>
    <dgm:cxn modelId="{F2AE0688-3A7A-457A-A437-4C803EA4303C}" type="presParOf" srcId="{DC4421B5-32A5-46F9-B29C-1822311C3B05}" destId="{B9CA57B8-93C2-40C0-807B-A9F9C01110A4}" srcOrd="7" destOrd="0" presId="urn:microsoft.com/office/officeart/2005/8/layout/hierarchy4"/>
    <dgm:cxn modelId="{B87CA08E-C7E4-43CA-B734-828240DD0F31}" type="presParOf" srcId="{DC4421B5-32A5-46F9-B29C-1822311C3B05}" destId="{72B45E58-3484-461C-9722-96BD29DFE013}" srcOrd="8" destOrd="0" presId="urn:microsoft.com/office/officeart/2005/8/layout/hierarchy4"/>
    <dgm:cxn modelId="{9F4AFBCF-4FD6-4809-AE52-91F696AE83AD}" type="presParOf" srcId="{72B45E58-3484-461C-9722-96BD29DFE013}" destId="{492C2E2D-9010-4809-BF92-DCED9310EE24}" srcOrd="0" destOrd="0" presId="urn:microsoft.com/office/officeart/2005/8/layout/hierarchy4"/>
    <dgm:cxn modelId="{9B7DA8DA-A46D-4BD5-A51D-E5AC3AA90AF3}" type="presParOf" srcId="{72B45E58-3484-461C-9722-96BD29DFE013}" destId="{618AEC2D-822C-4984-8D01-8285616EB8AF}" srcOrd="1" destOrd="0" presId="urn:microsoft.com/office/officeart/2005/8/layout/hierarchy4"/>
    <dgm:cxn modelId="{050B5213-AA24-44A0-A2DC-D4F333B8C413}" type="presParOf" srcId="{DC4421B5-32A5-46F9-B29C-1822311C3B05}" destId="{BAE76B92-5A52-4285-815E-DCB3FA823026}" srcOrd="9" destOrd="0" presId="urn:microsoft.com/office/officeart/2005/8/layout/hierarchy4"/>
    <dgm:cxn modelId="{60C7F7E0-B609-4E8E-90B0-F02646FBEB2B}" type="presParOf" srcId="{DC4421B5-32A5-46F9-B29C-1822311C3B05}" destId="{18131677-149C-48A6-91A8-8D103269AAEE}" srcOrd="10" destOrd="0" presId="urn:microsoft.com/office/officeart/2005/8/layout/hierarchy4"/>
    <dgm:cxn modelId="{234E2257-A997-4CE2-B4D9-76506B25F5EE}" type="presParOf" srcId="{18131677-149C-48A6-91A8-8D103269AAEE}" destId="{7A20FDB8-AB3D-438C-93D4-3B487D8B704D}" srcOrd="0" destOrd="0" presId="urn:microsoft.com/office/officeart/2005/8/layout/hierarchy4"/>
    <dgm:cxn modelId="{D0681EE9-0D5F-4724-8B42-50B5D666E59D}" type="presParOf" srcId="{18131677-149C-48A6-91A8-8D103269AAEE}" destId="{845D7AC4-ECAB-4CE1-9DE0-2D4E733B6A01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43A723-2C3A-4B48-B5FC-39AA93CCDDDE}">
      <dsp:nvSpPr>
        <dsp:cNvPr id="0" name=""/>
        <dsp:cNvSpPr/>
      </dsp:nvSpPr>
      <dsp:spPr>
        <a:xfrm>
          <a:off x="662939" y="0"/>
          <a:ext cx="7437120" cy="4648200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3E768-855E-4872-B09C-A192F3E078DD}">
      <dsp:nvSpPr>
        <dsp:cNvPr id="0" name=""/>
        <dsp:cNvSpPr/>
      </dsp:nvSpPr>
      <dsp:spPr>
        <a:xfrm>
          <a:off x="1607454" y="3208187"/>
          <a:ext cx="193365" cy="1933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AFDC4D-0171-4368-82CE-4BF175E95693}">
      <dsp:nvSpPr>
        <dsp:cNvPr id="0" name=""/>
        <dsp:cNvSpPr/>
      </dsp:nvSpPr>
      <dsp:spPr>
        <a:xfrm>
          <a:off x="1704136" y="3304870"/>
          <a:ext cx="1732848" cy="13433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46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Niche Data Processing</a:t>
          </a:r>
        </a:p>
      </dsp:txBody>
      <dsp:txXfrm>
        <a:off x="1704136" y="3304870"/>
        <a:ext cx="1732848" cy="1343329"/>
      </dsp:txXfrm>
    </dsp:sp>
    <dsp:sp modelId="{E1A56399-3419-4805-A752-CECA4F61CE39}">
      <dsp:nvSpPr>
        <dsp:cNvPr id="0" name=""/>
        <dsp:cNvSpPr/>
      </dsp:nvSpPr>
      <dsp:spPr>
        <a:xfrm>
          <a:off x="3314273" y="1944806"/>
          <a:ext cx="349544" cy="3495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047DE1-B01E-4FDD-8CFC-4970E7902CBA}">
      <dsp:nvSpPr>
        <dsp:cNvPr id="0" name=""/>
        <dsp:cNvSpPr/>
      </dsp:nvSpPr>
      <dsp:spPr>
        <a:xfrm>
          <a:off x="3489045" y="2119579"/>
          <a:ext cx="1784908" cy="2528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216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Limited automation of core processes</a:t>
          </a:r>
        </a:p>
      </dsp:txBody>
      <dsp:txXfrm>
        <a:off x="3489045" y="2119579"/>
        <a:ext cx="1784908" cy="2528620"/>
      </dsp:txXfrm>
    </dsp:sp>
    <dsp:sp modelId="{E4E0A2F3-0ED5-4ABC-B637-F04486A557B7}">
      <dsp:nvSpPr>
        <dsp:cNvPr id="0" name=""/>
        <dsp:cNvSpPr/>
      </dsp:nvSpPr>
      <dsp:spPr>
        <a:xfrm>
          <a:off x="5366918" y="1175994"/>
          <a:ext cx="483412" cy="4834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BAE079-8AC2-4F54-9A85-B671C9B5D47E}">
      <dsp:nvSpPr>
        <dsp:cNvPr id="0" name=""/>
        <dsp:cNvSpPr/>
      </dsp:nvSpPr>
      <dsp:spPr>
        <a:xfrm>
          <a:off x="5608624" y="1417700"/>
          <a:ext cx="1784908" cy="3230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5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Encompassing complete working</a:t>
          </a:r>
        </a:p>
      </dsp:txBody>
      <dsp:txXfrm>
        <a:off x="5608624" y="1417700"/>
        <a:ext cx="1784908" cy="32304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18EB44-0D69-41C2-872D-BBE29C291E48}">
      <dsp:nvSpPr>
        <dsp:cNvPr id="0" name=""/>
        <dsp:cNvSpPr/>
      </dsp:nvSpPr>
      <dsp:spPr>
        <a:xfrm>
          <a:off x="0" y="0"/>
          <a:ext cx="4525963" cy="4525963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37FC2B-30A9-4E1C-A909-741C92B69BE5}">
      <dsp:nvSpPr>
        <dsp:cNvPr id="0" name=""/>
        <dsp:cNvSpPr/>
      </dsp:nvSpPr>
      <dsp:spPr>
        <a:xfrm>
          <a:off x="2262981" y="0"/>
          <a:ext cx="5966618" cy="452596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Servers, storage</a:t>
          </a:r>
        </a:p>
      </dsp:txBody>
      <dsp:txXfrm>
        <a:off x="2262981" y="0"/>
        <a:ext cx="5966618" cy="961767"/>
      </dsp:txXfrm>
    </dsp:sp>
    <dsp:sp modelId="{B5AC0411-D96A-451A-9C16-C729280025F7}">
      <dsp:nvSpPr>
        <dsp:cNvPr id="0" name=""/>
        <dsp:cNvSpPr/>
      </dsp:nvSpPr>
      <dsp:spPr>
        <a:xfrm>
          <a:off x="594032" y="961767"/>
          <a:ext cx="3337897" cy="3337897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DB14E6-2E9F-4C23-99B8-EE46145BA7B3}">
      <dsp:nvSpPr>
        <dsp:cNvPr id="0" name=""/>
        <dsp:cNvSpPr/>
      </dsp:nvSpPr>
      <dsp:spPr>
        <a:xfrm>
          <a:off x="2262981" y="961767"/>
          <a:ext cx="5966618" cy="333789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Data Centre</a:t>
          </a:r>
        </a:p>
      </dsp:txBody>
      <dsp:txXfrm>
        <a:off x="2262981" y="961767"/>
        <a:ext cx="5966618" cy="961767"/>
      </dsp:txXfrm>
    </dsp:sp>
    <dsp:sp modelId="{654A6C33-FFE3-404E-A67F-E6A1C15F0610}">
      <dsp:nvSpPr>
        <dsp:cNvPr id="0" name=""/>
        <dsp:cNvSpPr/>
      </dsp:nvSpPr>
      <dsp:spPr>
        <a:xfrm>
          <a:off x="1188065" y="1923534"/>
          <a:ext cx="2149832" cy="2149832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468999-DF3A-4977-A900-E4ADFE8895AD}">
      <dsp:nvSpPr>
        <dsp:cNvPr id="0" name=""/>
        <dsp:cNvSpPr/>
      </dsp:nvSpPr>
      <dsp:spPr>
        <a:xfrm>
          <a:off x="2262981" y="1923534"/>
          <a:ext cx="5966618" cy="21498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Security</a:t>
          </a:r>
        </a:p>
      </dsp:txBody>
      <dsp:txXfrm>
        <a:off x="2262981" y="1923534"/>
        <a:ext cx="5966618" cy="961767"/>
      </dsp:txXfrm>
    </dsp:sp>
    <dsp:sp modelId="{692F7F90-4A45-4E3D-B077-774182125A75}">
      <dsp:nvSpPr>
        <dsp:cNvPr id="0" name=""/>
        <dsp:cNvSpPr/>
      </dsp:nvSpPr>
      <dsp:spPr>
        <a:xfrm>
          <a:off x="1782097" y="2885301"/>
          <a:ext cx="961767" cy="961767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0136C5-B8C1-4789-BFC7-421A73074285}">
      <dsp:nvSpPr>
        <dsp:cNvPr id="0" name=""/>
        <dsp:cNvSpPr/>
      </dsp:nvSpPr>
      <dsp:spPr>
        <a:xfrm>
          <a:off x="2262981" y="2885301"/>
          <a:ext cx="5966618" cy="96176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Manpower</a:t>
          </a:r>
        </a:p>
      </dsp:txBody>
      <dsp:txXfrm>
        <a:off x="2262981" y="2885301"/>
        <a:ext cx="5966618" cy="9617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34EBCD-BF53-41BD-A3F5-7A277B6DB875}">
      <dsp:nvSpPr>
        <dsp:cNvPr id="0" name=""/>
        <dsp:cNvSpPr/>
      </dsp:nvSpPr>
      <dsp:spPr>
        <a:xfrm rot="5400000">
          <a:off x="4915662" y="-1820894"/>
          <a:ext cx="1257299" cy="5218176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Montserrat" pitchFamily="50" charset="0"/>
            </a:rPr>
            <a:t>Delivery of IT / ITES(</a:t>
          </a:r>
          <a:r>
            <a:rPr lang="en-IN" sz="1800" b="0" i="0" kern="1200" dirty="0"/>
            <a:t>Information Technology enabled Services</a:t>
          </a:r>
          <a:r>
            <a:rPr lang="en-US" sz="1800" kern="1200" dirty="0">
              <a:latin typeface="Montserrat" pitchFamily="50" charset="0"/>
            </a:rPr>
            <a:t>) similar to utility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Montserrat" pitchFamily="50" charset="0"/>
            </a:rPr>
            <a:t>Making IT possible in background</a:t>
          </a:r>
        </a:p>
      </dsp:txBody>
      <dsp:txXfrm rot="-5400000">
        <a:off x="2935224" y="220920"/>
        <a:ext cx="5156800" cy="1134547"/>
      </dsp:txXfrm>
    </dsp:sp>
    <dsp:sp modelId="{31693A24-286F-4822-848D-B0D034F7FD5C}">
      <dsp:nvSpPr>
        <dsp:cNvPr id="0" name=""/>
        <dsp:cNvSpPr/>
      </dsp:nvSpPr>
      <dsp:spPr>
        <a:xfrm>
          <a:off x="0" y="2381"/>
          <a:ext cx="2935224" cy="15716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Montserrat" pitchFamily="50" charset="0"/>
            </a:rPr>
            <a:t>What</a:t>
          </a:r>
          <a:endParaRPr lang="en-US" sz="4800" kern="1200" dirty="0">
            <a:latin typeface="Montserrat" pitchFamily="50" charset="0"/>
          </a:endParaRPr>
        </a:p>
      </dsp:txBody>
      <dsp:txXfrm>
        <a:off x="76720" y="79101"/>
        <a:ext cx="2781784" cy="1418185"/>
      </dsp:txXfrm>
    </dsp:sp>
    <dsp:sp modelId="{38BC8FFC-45FE-4A41-A3CA-3849C3767212}">
      <dsp:nvSpPr>
        <dsp:cNvPr id="0" name=""/>
        <dsp:cNvSpPr/>
      </dsp:nvSpPr>
      <dsp:spPr>
        <a:xfrm rot="5400000">
          <a:off x="4915662" y="-170688"/>
          <a:ext cx="1257299" cy="5218176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Montserrat" pitchFamily="50" charset="0"/>
            </a:rPr>
            <a:t>Enable organizations to focus on core businesses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Montserrat" pitchFamily="50" charset="0"/>
            </a:rPr>
            <a:t>No up-front costs : CAPEX-</a:t>
          </a:r>
          <a:r>
            <a:rPr lang="en-IN" sz="1800" b="0" i="0" kern="1200" dirty="0"/>
            <a:t>Capital expenditure</a:t>
          </a:r>
          <a:endParaRPr lang="en-US" sz="1800" kern="1200" dirty="0">
            <a:latin typeface="Montserrat" pitchFamily="50" charset="0"/>
          </a:endParaRPr>
        </a:p>
      </dsp:txBody>
      <dsp:txXfrm rot="-5400000">
        <a:off x="2935224" y="1871126"/>
        <a:ext cx="5156800" cy="1134547"/>
      </dsp:txXfrm>
    </dsp:sp>
    <dsp:sp modelId="{A81F73F3-5006-4313-9497-B0B9343ABAAA}">
      <dsp:nvSpPr>
        <dsp:cNvPr id="0" name=""/>
        <dsp:cNvSpPr/>
      </dsp:nvSpPr>
      <dsp:spPr>
        <a:xfrm>
          <a:off x="0" y="1652587"/>
          <a:ext cx="2935224" cy="157162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Montserrat" pitchFamily="50" charset="0"/>
            </a:rPr>
            <a:t>Why</a:t>
          </a:r>
        </a:p>
      </dsp:txBody>
      <dsp:txXfrm>
        <a:off x="76720" y="1729307"/>
        <a:ext cx="2781784" cy="1418185"/>
      </dsp:txXfrm>
    </dsp:sp>
    <dsp:sp modelId="{E872310E-11D7-4565-880A-C04289A55E8A}">
      <dsp:nvSpPr>
        <dsp:cNvPr id="0" name=""/>
        <dsp:cNvSpPr/>
      </dsp:nvSpPr>
      <dsp:spPr>
        <a:xfrm rot="5400000">
          <a:off x="4915662" y="1479518"/>
          <a:ext cx="1257299" cy="5218176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Montserrat" pitchFamily="50" charset="0"/>
            </a:rPr>
            <a:t>Use of online services; You are on cloud</a:t>
          </a:r>
        </a:p>
      </dsp:txBody>
      <dsp:txXfrm rot="-5400000">
        <a:off x="2935224" y="3521332"/>
        <a:ext cx="5156800" cy="1134547"/>
      </dsp:txXfrm>
    </dsp:sp>
    <dsp:sp modelId="{D5CF4F54-430A-4BDB-9359-31673E3C9883}">
      <dsp:nvSpPr>
        <dsp:cNvPr id="0" name=""/>
        <dsp:cNvSpPr/>
      </dsp:nvSpPr>
      <dsp:spPr>
        <a:xfrm>
          <a:off x="0" y="3302793"/>
          <a:ext cx="2935224" cy="157162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Montserrat" pitchFamily="50" charset="0"/>
            </a:rPr>
            <a:t>How</a:t>
          </a:r>
        </a:p>
      </dsp:txBody>
      <dsp:txXfrm>
        <a:off x="76720" y="3379513"/>
        <a:ext cx="2781784" cy="14181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07DF5F-5346-4B03-B8D3-B1D4CA4D3F56}">
      <dsp:nvSpPr>
        <dsp:cNvPr id="0" name=""/>
        <dsp:cNvSpPr/>
      </dsp:nvSpPr>
      <dsp:spPr>
        <a:xfrm>
          <a:off x="0" y="836525"/>
          <a:ext cx="2264737" cy="1225318"/>
        </a:xfrm>
        <a:prstGeom prst="roundRect">
          <a:avLst>
            <a:gd name="adj" fmla="val 10000"/>
          </a:avLst>
        </a:prstGeom>
        <a:solidFill>
          <a:schemeClr val="accent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Instance (Service)</a:t>
          </a:r>
        </a:p>
      </dsp:txBody>
      <dsp:txXfrm>
        <a:off x="35888" y="872413"/>
        <a:ext cx="2192961" cy="1153542"/>
      </dsp:txXfrm>
    </dsp:sp>
    <dsp:sp modelId="{EB4E784D-4B57-400F-9E34-637C4D70641A}">
      <dsp:nvSpPr>
        <dsp:cNvPr id="0" name=""/>
        <dsp:cNvSpPr/>
      </dsp:nvSpPr>
      <dsp:spPr>
        <a:xfrm rot="20343617">
          <a:off x="2178856" y="957200"/>
          <a:ext cx="2600766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2600766" y="2724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3414220" y="919426"/>
        <a:ext cx="130038" cy="130038"/>
      </dsp:txXfrm>
    </dsp:sp>
    <dsp:sp modelId="{BE1CA45B-C816-4926-A080-FF4F0A109931}">
      <dsp:nvSpPr>
        <dsp:cNvPr id="0" name=""/>
        <dsp:cNvSpPr/>
      </dsp:nvSpPr>
      <dsp:spPr>
        <a:xfrm>
          <a:off x="4693741" y="92943"/>
          <a:ext cx="1707058" cy="853529"/>
        </a:xfrm>
        <a:prstGeom prst="roundRect">
          <a:avLst>
            <a:gd name="adj" fmla="val 10000"/>
          </a:avLst>
        </a:prstGeom>
        <a:solidFill>
          <a:schemeClr val="accent6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User - 1</a:t>
          </a:r>
        </a:p>
      </dsp:txBody>
      <dsp:txXfrm>
        <a:off x="4718740" y="117942"/>
        <a:ext cx="1657060" cy="803531"/>
      </dsp:txXfrm>
    </dsp:sp>
    <dsp:sp modelId="{9C20ADFE-48D9-46EC-94FB-75D15D5B82E0}">
      <dsp:nvSpPr>
        <dsp:cNvPr id="0" name=""/>
        <dsp:cNvSpPr/>
      </dsp:nvSpPr>
      <dsp:spPr>
        <a:xfrm rot="62809">
          <a:off x="2264534" y="1444129"/>
          <a:ext cx="2429409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2429409" y="2724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418504" y="1410640"/>
        <a:ext cx="121470" cy="121470"/>
      </dsp:txXfrm>
    </dsp:sp>
    <dsp:sp modelId="{1F575249-210B-4663-931F-408BE7EBB576}">
      <dsp:nvSpPr>
        <dsp:cNvPr id="0" name=""/>
        <dsp:cNvSpPr/>
      </dsp:nvSpPr>
      <dsp:spPr>
        <a:xfrm>
          <a:off x="4693741" y="1066803"/>
          <a:ext cx="1707058" cy="853529"/>
        </a:xfrm>
        <a:prstGeom prst="roundRect">
          <a:avLst>
            <a:gd name="adj" fmla="val 10000"/>
          </a:avLst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User - 2</a:t>
          </a:r>
        </a:p>
      </dsp:txBody>
      <dsp:txXfrm>
        <a:off x="4718740" y="1091802"/>
        <a:ext cx="1657060" cy="803531"/>
      </dsp:txXfrm>
    </dsp:sp>
    <dsp:sp modelId="{C9E48AD0-726B-4314-9A81-B8C5449A94C3}">
      <dsp:nvSpPr>
        <dsp:cNvPr id="0" name=""/>
        <dsp:cNvSpPr/>
      </dsp:nvSpPr>
      <dsp:spPr>
        <a:xfrm rot="1273602">
          <a:off x="2176342" y="1893663"/>
          <a:ext cx="2605793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2605793" y="2724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3414094" y="1855764"/>
        <a:ext cx="130289" cy="130289"/>
      </dsp:txXfrm>
    </dsp:sp>
    <dsp:sp modelId="{4F82D1BD-E256-414D-9770-F7937DD6FF5B}">
      <dsp:nvSpPr>
        <dsp:cNvPr id="0" name=""/>
        <dsp:cNvSpPr/>
      </dsp:nvSpPr>
      <dsp:spPr>
        <a:xfrm>
          <a:off x="4693741" y="1965870"/>
          <a:ext cx="1707058" cy="853529"/>
        </a:xfrm>
        <a:prstGeom prst="roundRect">
          <a:avLst>
            <a:gd name="adj" fmla="val 10000"/>
          </a:avLst>
        </a:prstGeom>
        <a:solidFill>
          <a:schemeClr val="accent2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User - n</a:t>
          </a:r>
        </a:p>
      </dsp:txBody>
      <dsp:txXfrm>
        <a:off x="4718740" y="1990869"/>
        <a:ext cx="1657060" cy="8035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C42FB-A00F-40EA-B6D6-943AA21F6AAF}">
      <dsp:nvSpPr>
        <dsp:cNvPr id="0" name=""/>
        <dsp:cNvSpPr/>
      </dsp:nvSpPr>
      <dsp:spPr>
        <a:xfrm>
          <a:off x="4863" y="0"/>
          <a:ext cx="1024049" cy="1066800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400" kern="1200"/>
            <a:t>IaaS</a:t>
          </a:r>
          <a:endParaRPr lang="en-US" sz="2400" kern="1200"/>
        </a:p>
      </dsp:txBody>
      <dsp:txXfrm>
        <a:off x="34856" y="29993"/>
        <a:ext cx="964063" cy="1006814"/>
      </dsp:txXfrm>
    </dsp:sp>
    <dsp:sp modelId="{09F37E01-28FD-4DD1-BF16-B2128765EC3F}">
      <dsp:nvSpPr>
        <dsp:cNvPr id="0" name=""/>
        <dsp:cNvSpPr/>
      </dsp:nvSpPr>
      <dsp:spPr>
        <a:xfrm>
          <a:off x="1200952" y="0"/>
          <a:ext cx="1024049" cy="1066800"/>
        </a:xfrm>
        <a:prstGeom prst="roundRect">
          <a:avLst>
            <a:gd name="adj" fmla="val 10000"/>
          </a:avLst>
        </a:prstGeom>
        <a:solidFill>
          <a:schemeClr val="accent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400" kern="1200"/>
            <a:t>PaaS</a:t>
          </a:r>
          <a:endParaRPr lang="en-US" sz="2400" kern="1200"/>
        </a:p>
      </dsp:txBody>
      <dsp:txXfrm>
        <a:off x="1230945" y="29993"/>
        <a:ext cx="964063" cy="1006814"/>
      </dsp:txXfrm>
    </dsp:sp>
    <dsp:sp modelId="{118C0458-47F9-40EF-A0C4-1AE1F19BD83A}">
      <dsp:nvSpPr>
        <dsp:cNvPr id="0" name=""/>
        <dsp:cNvSpPr/>
      </dsp:nvSpPr>
      <dsp:spPr>
        <a:xfrm>
          <a:off x="2397042" y="0"/>
          <a:ext cx="1024049" cy="1066800"/>
        </a:xfrm>
        <a:prstGeom prst="roundRect">
          <a:avLst>
            <a:gd name="adj" fmla="val 10000"/>
          </a:avLst>
        </a:prstGeom>
        <a:solidFill>
          <a:schemeClr val="accent3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400" kern="1200"/>
            <a:t>SaaS</a:t>
          </a:r>
          <a:endParaRPr lang="en-US" sz="2400" kern="1200"/>
        </a:p>
      </dsp:txBody>
      <dsp:txXfrm>
        <a:off x="2427035" y="29993"/>
        <a:ext cx="964063" cy="1006814"/>
      </dsp:txXfrm>
    </dsp:sp>
    <dsp:sp modelId="{3E55711F-6169-4C98-A7C7-214AEDFFF94F}">
      <dsp:nvSpPr>
        <dsp:cNvPr id="0" name=""/>
        <dsp:cNvSpPr/>
      </dsp:nvSpPr>
      <dsp:spPr>
        <a:xfrm>
          <a:off x="3593131" y="0"/>
          <a:ext cx="1024049" cy="1066800"/>
        </a:xfrm>
        <a:prstGeom prst="roundRect">
          <a:avLst>
            <a:gd name="adj" fmla="val 10000"/>
          </a:avLst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400" kern="1200"/>
            <a:t>DaaS</a:t>
          </a:r>
          <a:endParaRPr lang="en-US" sz="2400" kern="1200"/>
        </a:p>
      </dsp:txBody>
      <dsp:txXfrm>
        <a:off x="3623124" y="29993"/>
        <a:ext cx="964063" cy="1006814"/>
      </dsp:txXfrm>
    </dsp:sp>
    <dsp:sp modelId="{492C2E2D-9010-4809-BF92-DCED9310EE24}">
      <dsp:nvSpPr>
        <dsp:cNvPr id="0" name=""/>
        <dsp:cNvSpPr/>
      </dsp:nvSpPr>
      <dsp:spPr>
        <a:xfrm>
          <a:off x="4789221" y="0"/>
          <a:ext cx="1024049" cy="1066800"/>
        </a:xfrm>
        <a:prstGeom prst="roundRect">
          <a:avLst>
            <a:gd name="adj" fmla="val 10000"/>
          </a:avLst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400" kern="1200"/>
            <a:t>BPaaS</a:t>
          </a:r>
          <a:endParaRPr lang="en-US" sz="2400" kern="1200"/>
        </a:p>
      </dsp:txBody>
      <dsp:txXfrm>
        <a:off x="4819214" y="29993"/>
        <a:ext cx="964063" cy="1006814"/>
      </dsp:txXfrm>
    </dsp:sp>
    <dsp:sp modelId="{7A20FDB8-AB3D-438C-93D4-3B487D8B704D}">
      <dsp:nvSpPr>
        <dsp:cNvPr id="0" name=""/>
        <dsp:cNvSpPr/>
      </dsp:nvSpPr>
      <dsp:spPr>
        <a:xfrm>
          <a:off x="5985310" y="0"/>
          <a:ext cx="1024049" cy="1066800"/>
        </a:xfrm>
        <a:prstGeom prst="roundRect">
          <a:avLst>
            <a:gd name="adj" fmla="val 10000"/>
          </a:avLst>
        </a:prstGeom>
        <a:solidFill>
          <a:schemeClr val="accent6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400" kern="1200"/>
            <a:t>XaaS</a:t>
          </a:r>
          <a:endParaRPr lang="en-US" sz="2400" kern="1200"/>
        </a:p>
      </dsp:txBody>
      <dsp:txXfrm>
        <a:off x="6015303" y="29993"/>
        <a:ext cx="964063" cy="10068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3A00B0-549F-4AE4-A978-4B6807472CE6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D96224-D43F-4E81-802A-DCA03C6DD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310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 eaLnBrk="0" hangingPunct="0"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 eaLnBrk="0" hangingPunct="0"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 eaLnBrk="0" hangingPunct="0"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 eaLnBrk="0" hangingPunct="0"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8EC82D7-F7DA-4BD9-820C-BA788DD7CB4C}" type="slidenum">
              <a:rPr lang="zh-CN" altLang="en-US" sz="1100" b="0">
                <a:latin typeface="Times New Roman" pitchFamily="18" charset="0"/>
                <a:ea typeface="宋体" pitchFamily="2" charset="-122"/>
              </a:rPr>
              <a:pPr eaLnBrk="1" hangingPunct="1"/>
              <a:t>2</a:t>
            </a:fld>
            <a:endParaRPr lang="en-US" altLang="zh-CN" sz="1100" b="0"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 eaLnBrk="0" hangingPunct="0"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 eaLnBrk="0" hangingPunct="0"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 eaLnBrk="0" hangingPunct="0"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 eaLnBrk="0" hangingPunct="0"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146E8AC6-69D7-43BF-B41A-F853561BEB27}" type="slidenum">
              <a:rPr lang="zh-CN" altLang="en-US" sz="1100" b="0">
                <a:latin typeface="Times New Roman" pitchFamily="18" charset="0"/>
                <a:ea typeface="宋体" pitchFamily="2" charset="-122"/>
              </a:rPr>
              <a:pPr eaLnBrk="1" hangingPunct="1"/>
              <a:t>3</a:t>
            </a:fld>
            <a:endParaRPr lang="en-US" altLang="zh-CN" sz="1100" b="0"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 eaLnBrk="0" hangingPunct="0"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 eaLnBrk="0" hangingPunct="0"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 eaLnBrk="0" hangingPunct="0"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 eaLnBrk="0" hangingPunct="0"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55802BDA-71AC-406E-BEDB-BDCF96E983A1}" type="slidenum">
              <a:rPr lang="zh-CN" altLang="en-US" sz="1100" b="0">
                <a:latin typeface="Times New Roman" pitchFamily="18" charset="0"/>
                <a:ea typeface="宋体" pitchFamily="2" charset="-122"/>
              </a:rPr>
              <a:pPr eaLnBrk="1" hangingPunct="1"/>
              <a:t>4</a:t>
            </a:fld>
            <a:endParaRPr lang="en-US" altLang="zh-CN" sz="1100" b="0"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 eaLnBrk="0" hangingPunct="0"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 eaLnBrk="0" hangingPunct="0"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 eaLnBrk="0" hangingPunct="0"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 eaLnBrk="0" hangingPunct="0"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DEA57183-6EFB-46F3-A040-AF47F2B2D19E}" type="slidenum">
              <a:rPr lang="zh-CN" altLang="en-US" sz="1100" b="0">
                <a:latin typeface="Times New Roman" pitchFamily="18" charset="0"/>
                <a:ea typeface="宋体" pitchFamily="2" charset="-122"/>
              </a:rPr>
              <a:pPr eaLnBrk="1" hangingPunct="1"/>
              <a:t>5</a:t>
            </a:fld>
            <a:endParaRPr lang="en-US" altLang="zh-CN" sz="1100" b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708025"/>
            <a:ext cx="4535488" cy="3402013"/>
          </a:xfrm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294" y="4343703"/>
            <a:ext cx="5027414" cy="409877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02" tIns="44850" rIns="89702" bIns="44850"/>
          <a:lstStyle/>
          <a:p>
            <a:pPr defTabSz="906976"/>
            <a:endParaRPr lang="zh-CN" altLang="en-US"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 eaLnBrk="0" hangingPunct="0"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 eaLnBrk="0" hangingPunct="0"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 eaLnBrk="0" hangingPunct="0"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 eaLnBrk="0" hangingPunct="0"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01B4EF4C-69BA-4987-A900-FE5B416599BD}" type="slidenum">
              <a:rPr lang="zh-CN" altLang="en-US" sz="1100" b="0">
                <a:latin typeface="Times New Roman" pitchFamily="18" charset="0"/>
                <a:ea typeface="宋体" pitchFamily="2" charset="-122"/>
              </a:rPr>
              <a:pPr eaLnBrk="1" hangingPunct="1"/>
              <a:t>6</a:t>
            </a:fld>
            <a:endParaRPr lang="en-US" altLang="zh-CN" sz="1100" b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708025"/>
            <a:ext cx="4535488" cy="3402013"/>
          </a:xfrm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294" y="4343703"/>
            <a:ext cx="5027414" cy="409877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02" tIns="44850" rIns="89702" bIns="44850"/>
          <a:lstStyle/>
          <a:p>
            <a:pPr defTabSz="906976"/>
            <a:endParaRPr lang="zh-CN" altLang="en-US"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 eaLnBrk="0" hangingPunct="0"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 eaLnBrk="0" hangingPunct="0"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 eaLnBrk="0" hangingPunct="0"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 eaLnBrk="0" hangingPunct="0"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7E6C66FD-CF12-4614-9B19-6DE9635DA614}" type="slidenum">
              <a:rPr lang="zh-CN" altLang="en-US" sz="1100" b="0">
                <a:latin typeface="Times New Roman" pitchFamily="18" charset="0"/>
                <a:ea typeface="宋体" pitchFamily="2" charset="-122"/>
              </a:rPr>
              <a:pPr eaLnBrk="1" hangingPunct="1"/>
              <a:t>7</a:t>
            </a:fld>
            <a:endParaRPr lang="en-US" altLang="zh-CN" sz="1100" b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708025"/>
            <a:ext cx="4535488" cy="3402013"/>
          </a:xfrm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294" y="4343703"/>
            <a:ext cx="5027414" cy="409877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02" tIns="44850" rIns="89702" bIns="44850"/>
          <a:lstStyle/>
          <a:p>
            <a:pPr defTabSz="906976"/>
            <a:endParaRPr lang="zh-CN" altLang="en-US"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098" name="Text Box 2"/>
          <p:cNvSpPr txBox="1">
            <a:spLocks noChangeArrowheads="1"/>
          </p:cNvSpPr>
          <p:nvPr/>
        </p:nvSpPr>
        <p:spPr bwMode="auto">
          <a:xfrm>
            <a:off x="1143000" y="695325"/>
            <a:ext cx="4570413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772099" name="Rectangle 3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76875" cy="41068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defTabSz="449263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4" name="Text Box 2"/>
          <p:cNvSpPr txBox="1">
            <a:spLocks noChangeArrowheads="1"/>
          </p:cNvSpPr>
          <p:nvPr/>
        </p:nvSpPr>
        <p:spPr bwMode="auto">
          <a:xfrm>
            <a:off x="1588" y="0"/>
            <a:ext cx="1587" cy="15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801795" name="Rectangle 3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76875" cy="41068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defTabSz="449263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10F95-5D3A-494A-B0A4-D307A63ACEEE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7659-A118-4138-BE5A-FC9B82805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506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10F95-5D3A-494A-B0A4-D307A63ACEEE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7659-A118-4138-BE5A-FC9B82805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15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10F95-5D3A-494A-B0A4-D307A63ACEEE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7659-A118-4138-BE5A-FC9B82805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3252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74638"/>
            <a:ext cx="8077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24173E-356F-42A1-8541-FC6AE7BD2E3F}" type="datetimeFigureOut">
              <a:rPr lang="en-US"/>
              <a:pPr>
                <a:defRPr/>
              </a:pPr>
              <a:t>7/17/2025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8BFDFB-6675-4AA1-B836-D17F2C674E3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012312"/>
      </p:ext>
    </p:extLst>
  </p:cSld>
  <p:clrMapOvr>
    <a:masterClrMapping/>
  </p:clrMapOvr>
  <p:transition spd="slow">
    <p:wipe dir="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0"/>
          <p:cNvSpPr txBox="1">
            <a:spLocks noChangeArrowheads="1"/>
          </p:cNvSpPr>
          <p:nvPr userDrawn="1"/>
        </p:nvSpPr>
        <p:spPr bwMode="auto">
          <a:xfrm>
            <a:off x="2352675" y="6451600"/>
            <a:ext cx="4022725" cy="2444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sz="1000"/>
              <a:t>Copyright © 2012, Elsevier Inc. All rights reserved.</a:t>
            </a:r>
            <a:endParaRPr lang="en-US" sz="10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Text Box 11"/>
          <p:cNvSpPr txBox="1">
            <a:spLocks noChangeArrowheads="1"/>
          </p:cNvSpPr>
          <p:nvPr userDrawn="1"/>
        </p:nvSpPr>
        <p:spPr bwMode="auto">
          <a:xfrm>
            <a:off x="8405813" y="6511925"/>
            <a:ext cx="738187" cy="2444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1000">
                <a:effectLst>
                  <a:outerShdw blurRad="38100" dist="38100" dir="2700000" algn="tl">
                    <a:srgbClr val="000000"/>
                  </a:outerShdw>
                </a:effectLst>
              </a:rPr>
              <a:t>1 - </a:t>
            </a:r>
            <a:fld id="{6D160BE0-C4F1-4105-8206-793CB470093D}" type="slidenum">
              <a:rPr lang="en-US" sz="10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pPr eaLnBrk="1" hangingPunct="1">
                <a:spcBef>
                  <a:spcPct val="50000"/>
                </a:spcBef>
                <a:defRPr/>
              </a:pPr>
              <a:t>‹#›</a:t>
            </a:fld>
            <a:endParaRPr lang="en-US" sz="10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86084522"/>
      </p:ext>
    </p:extLst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10F95-5D3A-494A-B0A4-D307A63ACEEE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7659-A118-4138-BE5A-FC9B82805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232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10F95-5D3A-494A-B0A4-D307A63ACEEE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7659-A118-4138-BE5A-FC9B82805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55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10F95-5D3A-494A-B0A4-D307A63ACEEE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7659-A118-4138-BE5A-FC9B82805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42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10F95-5D3A-494A-B0A4-D307A63ACEEE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7659-A118-4138-BE5A-FC9B82805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749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10F95-5D3A-494A-B0A4-D307A63ACEEE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7659-A118-4138-BE5A-FC9B82805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830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10F95-5D3A-494A-B0A4-D307A63ACEEE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7659-A118-4138-BE5A-FC9B82805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304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10F95-5D3A-494A-B0A4-D307A63ACEEE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7659-A118-4138-BE5A-FC9B82805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715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10F95-5D3A-494A-B0A4-D307A63ACEEE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7659-A118-4138-BE5A-FC9B82805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87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10F95-5D3A-494A-B0A4-D307A63ACEEE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A47659-A118-4138-BE5A-FC9B82805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04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Module-1 AWS Cloud Foundations &amp; IAM</a:t>
            </a:r>
            <a:br>
              <a:rPr lang="en-IN" sz="4000" dirty="0">
                <a:ea typeface="Calibri"/>
                <a:cs typeface="Shruti"/>
              </a:rPr>
            </a:b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2286000" y="2641926"/>
            <a:ext cx="4572000" cy="1574149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21590" algn="just">
              <a:lnSpc>
                <a:spcPct val="107000"/>
              </a:lnSpc>
              <a:spcAft>
                <a:spcPts val="0"/>
              </a:spcAft>
            </a:pPr>
            <a:r>
              <a:rPr lang="en-US" dirty="0"/>
              <a:t>Introduction to Cloud Computing, Overview of AWS Global Infrastructure, AWS Shared Responsibility Model, AWS Identity and Access Management (IAM), IAM Users, Groups, and Policies, IAM Roles, IAM Best Practices</a:t>
            </a:r>
            <a:endParaRPr lang="en-IN" sz="1600" dirty="0">
              <a:ea typeface="Calibri"/>
              <a:cs typeface="Shruti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5251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Montserrat" pitchFamily="50" charset="0"/>
              </a:rPr>
              <a:t>Cloud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192934593"/>
              </p:ext>
            </p:extLst>
          </p:nvPr>
        </p:nvGraphicFramePr>
        <p:xfrm>
          <a:off x="533400" y="1447800"/>
          <a:ext cx="81534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94773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Montserrat" pitchFamily="50" charset="0"/>
              </a:rPr>
              <a:t>Characteristics</a:t>
            </a:r>
            <a:endParaRPr lang="en-US" dirty="0">
              <a:latin typeface="Montserrat" pitchFamily="50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" y="1710851"/>
            <a:ext cx="899160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Montserrat" pitchFamily="50" charset="0"/>
              </a:rPr>
              <a:t>Elasticity </a:t>
            </a:r>
          </a:p>
          <a:p>
            <a:endParaRPr lang="en-US" sz="2000" dirty="0">
              <a:latin typeface="Montserrat" pitchFamily="50" charset="0"/>
            </a:endParaRPr>
          </a:p>
          <a:p>
            <a:endParaRPr lang="en-US" sz="2000" dirty="0">
              <a:latin typeface="Montserrat" pitchFamily="50" charset="0"/>
            </a:endParaRPr>
          </a:p>
          <a:p>
            <a:r>
              <a:rPr lang="en-US" sz="2000" dirty="0">
                <a:latin typeface="Montserrat" pitchFamily="50" charset="0"/>
              </a:rPr>
              <a:t>Computational capacity increases and decreases automatically vis-à-vis the instantaneous computational requirements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100" y="3594100"/>
            <a:ext cx="2908300" cy="326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0278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Montserrat" pitchFamily="50" charset="0"/>
              </a:rPr>
              <a:t>Characteristics</a:t>
            </a:r>
            <a:endParaRPr lang="en-US" dirty="0">
              <a:latin typeface="Montserrat" pitchFamily="50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" y="1710851"/>
            <a:ext cx="899160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Montserrat" pitchFamily="50" charset="0"/>
              </a:rPr>
              <a:t>Tariff for metered usage  </a:t>
            </a:r>
          </a:p>
          <a:p>
            <a:endParaRPr lang="en-US" sz="2400" dirty="0">
              <a:latin typeface="Montserrat" pitchFamily="50" charset="0"/>
            </a:endParaRPr>
          </a:p>
          <a:p>
            <a:endParaRPr lang="en-US" sz="2400" dirty="0">
              <a:latin typeface="Montserrat" pitchFamily="50" charset="0"/>
            </a:endParaRPr>
          </a:p>
          <a:p>
            <a:r>
              <a:rPr lang="en-US" sz="2000" dirty="0">
                <a:latin typeface="Montserrat" pitchFamily="50" charset="0"/>
              </a:rPr>
              <a:t>Only for the resources allocated &amp; utilized – </a:t>
            </a:r>
          </a:p>
          <a:p>
            <a:r>
              <a:rPr lang="en-US" sz="2000" dirty="0">
                <a:latin typeface="Montserrat" pitchFamily="50" charset="0"/>
              </a:rPr>
              <a:t>exclusively for your time of usage</a:t>
            </a:r>
            <a:endParaRPr lang="en-US" sz="3200" dirty="0">
              <a:latin typeface="Montserrat" pitchFamily="50" charset="0"/>
            </a:endParaRPr>
          </a:p>
        </p:txBody>
      </p:sp>
      <p:pic>
        <p:nvPicPr>
          <p:cNvPr id="3074" name="Picture 2" descr="https://cdn2.iconfinder.com/data/icons/luchesa-part-3/128/Dashboard-5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143" y="4191000"/>
            <a:ext cx="2511736" cy="251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380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Montserrat" pitchFamily="50" charset="0"/>
              </a:rPr>
              <a:t>Characteristics</a:t>
            </a:r>
            <a:endParaRPr lang="en-US" dirty="0">
              <a:latin typeface="Montserrat" pitchFamily="50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" y="1710851"/>
            <a:ext cx="87249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Montserrat" pitchFamily="50" charset="0"/>
              </a:rPr>
              <a:t>Multi-tenancy</a:t>
            </a:r>
          </a:p>
          <a:p>
            <a:endParaRPr lang="en-US" sz="3600" dirty="0">
              <a:latin typeface="Montserrat" pitchFamily="50" charset="0"/>
            </a:endParaRPr>
          </a:p>
          <a:p>
            <a:r>
              <a:rPr lang="en-US" sz="2000" dirty="0">
                <a:latin typeface="Montserrat" pitchFamily="50" charset="0"/>
              </a:rPr>
              <a:t>Single instance serves heterogeneous user requirements 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75440003"/>
              </p:ext>
            </p:extLst>
          </p:nvPr>
        </p:nvGraphicFramePr>
        <p:xfrm>
          <a:off x="1600200" y="3657600"/>
          <a:ext cx="6400800" cy="281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55174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www.nira.org.ng/images/latest_news/pav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217" y="3276600"/>
            <a:ext cx="4665783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Montserrat" pitchFamily="50" charset="0"/>
              </a:rPr>
              <a:t>Characteristics</a:t>
            </a:r>
            <a:endParaRPr lang="en-US" dirty="0">
              <a:latin typeface="Montserrat" pitchFamily="50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" y="1710851"/>
            <a:ext cx="8991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Montserrat" pitchFamily="50" charset="0"/>
              </a:rPr>
              <a:t>Business continuity with</a:t>
            </a:r>
          </a:p>
          <a:p>
            <a:r>
              <a:rPr lang="en-US" sz="3600" dirty="0">
                <a:latin typeface="Montserrat" pitchFamily="50" charset="0"/>
              </a:rPr>
              <a:t> ubiquitous access</a:t>
            </a:r>
          </a:p>
          <a:p>
            <a:endParaRPr lang="en-US" sz="3600" dirty="0">
              <a:latin typeface="Montserrat" pitchFamily="50" charset="0"/>
            </a:endParaRPr>
          </a:p>
        </p:txBody>
      </p:sp>
      <p:pic>
        <p:nvPicPr>
          <p:cNvPr id="6148" name="Picture 4" descr="http://www.clipartkid.com/images/222/24-hour-clock-clipart-image-galleries-imagekb-com-BtATdu-clipar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5626395"/>
            <a:ext cx="622883" cy="66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901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sz="3200" dirty="0">
                <a:latin typeface="Montserrat" pitchFamily="50" charset="0"/>
              </a:rPr>
              <a:t>Characteristics</a:t>
            </a:r>
            <a:endParaRPr lang="en-US" dirty="0">
              <a:latin typeface="Montserrat" pitchFamily="50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" y="1710851"/>
            <a:ext cx="88773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Montserrat" pitchFamily="50" charset="0"/>
              </a:rPr>
              <a:t>Security</a:t>
            </a:r>
          </a:p>
          <a:p>
            <a:endParaRPr lang="en-US" sz="3600" dirty="0">
              <a:latin typeface="Montserrat" pitchFamily="50" charset="0"/>
            </a:endParaRPr>
          </a:p>
          <a:p>
            <a:endParaRPr lang="en-US" sz="3600" dirty="0">
              <a:latin typeface="Montserrat" pitchFamily="50" charset="0"/>
            </a:endParaRPr>
          </a:p>
          <a:p>
            <a:r>
              <a:rPr lang="en-US" sz="2000" dirty="0">
                <a:latin typeface="Montserrat" pitchFamily="50" charset="0"/>
              </a:rPr>
              <a:t>Every user services are completely isolated from each other  </a:t>
            </a:r>
          </a:p>
        </p:txBody>
      </p:sp>
      <p:pic>
        <p:nvPicPr>
          <p:cNvPr id="1026" name="Picture 2" descr="Image result for security ser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525780"/>
            <a:ext cx="2552700" cy="221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7256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Montserrat" pitchFamily="50" charset="0"/>
              </a:rPr>
              <a:t>Characteristics</a:t>
            </a:r>
            <a:endParaRPr lang="en-US" dirty="0">
              <a:latin typeface="Montserrat" pitchFamily="50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" y="1710851"/>
            <a:ext cx="89916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Montserrat" pitchFamily="50" charset="0"/>
              </a:rPr>
              <a:t>Optimal resource utilization</a:t>
            </a:r>
          </a:p>
          <a:p>
            <a:pPr algn="ctr"/>
            <a:endParaRPr lang="en-US" sz="3600" dirty="0">
              <a:latin typeface="Montserrat" pitchFamily="50" charset="0"/>
            </a:endParaRPr>
          </a:p>
          <a:p>
            <a:r>
              <a:rPr lang="en-US" sz="2000" dirty="0">
                <a:latin typeface="Montserrat" pitchFamily="50" charset="0"/>
              </a:rPr>
              <a:t>Harnessing underutilized capacity</a:t>
            </a:r>
          </a:p>
        </p:txBody>
      </p:sp>
      <p:pic>
        <p:nvPicPr>
          <p:cNvPr id="8" name="Picture 4" descr="http://www.clker.com/cliparts/2/k/n/l/C/Q/transparent-green-checkmark-h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4651821"/>
            <a:ext cx="800246" cy="83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n 2"/>
          <p:cNvSpPr/>
          <p:nvPr/>
        </p:nvSpPr>
        <p:spPr>
          <a:xfrm>
            <a:off x="762000" y="3581401"/>
            <a:ext cx="1981200" cy="3049144"/>
          </a:xfrm>
          <a:prstGeom prst="can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n 3"/>
          <p:cNvSpPr/>
          <p:nvPr/>
        </p:nvSpPr>
        <p:spPr>
          <a:xfrm>
            <a:off x="762000" y="5597547"/>
            <a:ext cx="1981200" cy="87912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n 8"/>
          <p:cNvSpPr/>
          <p:nvPr/>
        </p:nvSpPr>
        <p:spPr>
          <a:xfrm>
            <a:off x="5372246" y="3465178"/>
            <a:ext cx="1981200" cy="3207226"/>
          </a:xfrm>
          <a:prstGeom prst="can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n 11"/>
          <p:cNvSpPr/>
          <p:nvPr/>
        </p:nvSpPr>
        <p:spPr>
          <a:xfrm>
            <a:off x="5372246" y="5698144"/>
            <a:ext cx="1981200" cy="87912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an 13"/>
          <p:cNvSpPr/>
          <p:nvPr/>
        </p:nvSpPr>
        <p:spPr>
          <a:xfrm>
            <a:off x="5372246" y="4850918"/>
            <a:ext cx="1981200" cy="879124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n 14"/>
          <p:cNvSpPr/>
          <p:nvPr/>
        </p:nvSpPr>
        <p:spPr>
          <a:xfrm>
            <a:off x="5372246" y="3997676"/>
            <a:ext cx="1981200" cy="879124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451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/>
          <p:cNvCxnSpPr/>
          <p:nvPr/>
        </p:nvCxnSpPr>
        <p:spPr>
          <a:xfrm>
            <a:off x="4724400" y="3962400"/>
            <a:ext cx="0" cy="609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578" name="Tekstboks 3"/>
          <p:cNvSpPr txBox="1">
            <a:spLocks noChangeArrowheads="1"/>
          </p:cNvSpPr>
          <p:nvPr/>
        </p:nvSpPr>
        <p:spPr bwMode="auto">
          <a:xfrm>
            <a:off x="609600" y="228600"/>
            <a:ext cx="7834313" cy="501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 algn="ctr" fontAlgn="auto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da-DK" altLang="zh-CN" sz="3200" dirty="0">
                <a:latin typeface="Montserrat" pitchFamily="50" charset="0"/>
              </a:rPr>
              <a:t>Classical (Data Centre) Approach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90599"/>
            <a:ext cx="9144000" cy="32004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 typeface="Times New Roman" pitchFamily="16" charset="0"/>
              <a:buNone/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771900" y="1752599"/>
            <a:ext cx="1752600" cy="2286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 typeface="Times New Roman" pitchFamily="16" charset="0"/>
              <a:buNone/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781800" y="1752599"/>
            <a:ext cx="1752600" cy="2286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 typeface="Times New Roman" pitchFamily="16" charset="0"/>
              <a:buNone/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47700" y="1752599"/>
            <a:ext cx="1752600" cy="2286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 typeface="Times New Roman" pitchFamily="16" charset="0"/>
              <a:buNone/>
              <a:defRPr/>
            </a:pPr>
            <a:endParaRPr lang="en-US"/>
          </a:p>
        </p:txBody>
      </p:sp>
      <p:pic>
        <p:nvPicPr>
          <p:cNvPr id="15369" name="Picture 7" descr="C:\Users\Raja\AppData\Local\Microsoft\Windows\Temporary Internet Files\Content.IE5\YAI1H62X\MC900434845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2514599"/>
            <a:ext cx="990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0" name="Picture 7" descr="C:\Users\Raja\AppData\Local\Microsoft\Windows\Temporary Internet Files\Content.IE5\YAI1H62X\MC900434845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590799"/>
            <a:ext cx="990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1" name="Picture 8" descr="C:\Users\Raja\AppData\Local\Microsoft\Windows\Temporary Internet Files\Content.IE5\4BBNVVVH\MC900431616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2666999"/>
            <a:ext cx="7620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2" name="Picture 8" descr="C:\Users\Raja\AppData\Local\Microsoft\Windows\Temporary Internet Files\Content.IE5\4BBNVVVH\MC900431616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100" y="2666999"/>
            <a:ext cx="7620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3" name="Picture 8" descr="C:\Users\Raja\AppData\Local\Microsoft\Windows\Temporary Internet Files\Content.IE5\4BBNVVVH\MC900431616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2666999"/>
            <a:ext cx="7620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4" name="Picture 8" descr="C:\Users\Raja\AppData\Local\Microsoft\Windows\Temporary Internet Files\Content.IE5\4BBNVVVH\MC900431616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2666999"/>
            <a:ext cx="7620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876300" y="3467099"/>
            <a:ext cx="228600" cy="3429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 typeface="Times New Roman" pitchFamily="16" charset="0"/>
              <a:buNone/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76300" y="2743199"/>
            <a:ext cx="228600" cy="89535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 typeface="Times New Roman" pitchFamily="16" charset="0"/>
              <a:buNone/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000500" y="3124199"/>
            <a:ext cx="228600" cy="6858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 typeface="Times New Roman" pitchFamily="16" charset="0"/>
              <a:buNone/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000500" y="2743199"/>
            <a:ext cx="228600" cy="381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 typeface="Times New Roman" pitchFamily="16" charset="0"/>
              <a:buNone/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972300" y="2743199"/>
            <a:ext cx="228600" cy="8001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 typeface="Times New Roman" pitchFamily="16" charset="0"/>
              <a:buNone/>
              <a:defRPr/>
            </a:pPr>
            <a:endParaRPr lang="en-US"/>
          </a:p>
        </p:txBody>
      </p:sp>
      <p:sp>
        <p:nvSpPr>
          <p:cNvPr id="24" name="Plaque 23"/>
          <p:cNvSpPr/>
          <p:nvPr/>
        </p:nvSpPr>
        <p:spPr>
          <a:xfrm>
            <a:off x="723900" y="1219199"/>
            <a:ext cx="762000" cy="609600"/>
          </a:xfrm>
          <a:prstGeom prst="plaqu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 typeface="Times New Roman" pitchFamily="16" charset="0"/>
              <a:buNone/>
              <a:defRPr/>
            </a:pPr>
            <a:r>
              <a:rPr lang="en-US" sz="1600" dirty="0">
                <a:latin typeface="Montserrat" pitchFamily="50" charset="0"/>
              </a:rPr>
              <a:t>APP</a:t>
            </a:r>
          </a:p>
        </p:txBody>
      </p:sp>
      <p:sp>
        <p:nvSpPr>
          <p:cNvPr id="25" name="Can 24"/>
          <p:cNvSpPr/>
          <p:nvPr/>
        </p:nvSpPr>
        <p:spPr>
          <a:xfrm>
            <a:off x="1638300" y="1219199"/>
            <a:ext cx="685800" cy="609600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Montserrat" pitchFamily="50" charset="0"/>
              </a:rPr>
              <a:t>Data</a:t>
            </a:r>
          </a:p>
        </p:txBody>
      </p:sp>
      <p:cxnSp>
        <p:nvCxnSpPr>
          <p:cNvPr id="30" name="Straight Connector 29"/>
          <p:cNvCxnSpPr>
            <a:stCxn id="9" idx="3"/>
          </p:cNvCxnSpPr>
          <p:nvPr/>
        </p:nvCxnSpPr>
        <p:spPr>
          <a:xfrm>
            <a:off x="904875" y="1947862"/>
            <a:ext cx="581025" cy="7191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9" idx="5"/>
          </p:cNvCxnSpPr>
          <p:nvPr/>
        </p:nvCxnSpPr>
        <p:spPr>
          <a:xfrm flipV="1">
            <a:off x="1485900" y="1947862"/>
            <a:ext cx="657225" cy="7191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048500" y="1981199"/>
            <a:ext cx="581025" cy="7191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629525" y="1981199"/>
            <a:ext cx="658813" cy="7191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056063" y="1981199"/>
            <a:ext cx="582612" cy="7191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638675" y="1981199"/>
            <a:ext cx="657225" cy="7191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1475874" y="4191000"/>
            <a:ext cx="10026" cy="609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724400" y="4191000"/>
            <a:ext cx="0" cy="609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924800" y="4191000"/>
            <a:ext cx="0" cy="609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" descr="C:\Users\Raja\AppData\Local\Microsoft\Windows\Temporary Internet Files\Content.IE5\YAI1H62X\MC900441739[1]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89325" y="4267199"/>
            <a:ext cx="2378075" cy="2378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3" descr="C:\Users\Raja\AppData\Local\Microsoft\Windows\Temporary Internet Files\Content.IE5\4BBNVVVH\MC900434847[1]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38200" y="4675187"/>
            <a:ext cx="1485900" cy="1485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5" descr="C:\Users\Raja\AppData\Local\Microsoft\Windows\Temporary Internet Files\Content.IE5\4BBNVVVH\MC900434814[1]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95605" y="4675187"/>
            <a:ext cx="1584325" cy="1584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3" name="Plaque 42"/>
          <p:cNvSpPr/>
          <p:nvPr/>
        </p:nvSpPr>
        <p:spPr>
          <a:xfrm>
            <a:off x="3848100" y="1225897"/>
            <a:ext cx="762000" cy="609600"/>
          </a:xfrm>
          <a:prstGeom prst="plaqu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 typeface="Times New Roman" pitchFamily="16" charset="0"/>
              <a:buNone/>
              <a:defRPr/>
            </a:pPr>
            <a:r>
              <a:rPr lang="en-US" sz="1600" dirty="0">
                <a:latin typeface="Montserrat" pitchFamily="50" charset="0"/>
              </a:rPr>
              <a:t>APP</a:t>
            </a:r>
          </a:p>
        </p:txBody>
      </p:sp>
      <p:sp>
        <p:nvSpPr>
          <p:cNvPr id="44" name="Can 43"/>
          <p:cNvSpPr/>
          <p:nvPr/>
        </p:nvSpPr>
        <p:spPr>
          <a:xfrm>
            <a:off x="4762500" y="1225897"/>
            <a:ext cx="685800" cy="60960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Montserrat" pitchFamily="50" charset="0"/>
              </a:rPr>
              <a:t>Data</a:t>
            </a:r>
          </a:p>
        </p:txBody>
      </p:sp>
      <p:sp>
        <p:nvSpPr>
          <p:cNvPr id="45" name="Plaque 44"/>
          <p:cNvSpPr/>
          <p:nvPr/>
        </p:nvSpPr>
        <p:spPr>
          <a:xfrm>
            <a:off x="6894425" y="1257299"/>
            <a:ext cx="762000" cy="609600"/>
          </a:xfrm>
          <a:prstGeom prst="plaqu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 typeface="Times New Roman" pitchFamily="16" charset="0"/>
              <a:buNone/>
              <a:defRPr/>
            </a:pPr>
            <a:r>
              <a:rPr lang="en-US" sz="1600" dirty="0">
                <a:latin typeface="Montserrat" pitchFamily="50" charset="0"/>
              </a:rPr>
              <a:t>APP</a:t>
            </a:r>
          </a:p>
        </p:txBody>
      </p:sp>
      <p:sp>
        <p:nvSpPr>
          <p:cNvPr id="46" name="Can 45"/>
          <p:cNvSpPr/>
          <p:nvPr/>
        </p:nvSpPr>
        <p:spPr>
          <a:xfrm>
            <a:off x="7808825" y="1257299"/>
            <a:ext cx="685800" cy="60960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Montserrat" pitchFamily="50" charset="0"/>
              </a:rPr>
              <a:t>Data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972300" y="2819400"/>
            <a:ext cx="228600" cy="99059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 typeface="Times New Roman" pitchFamily="16" charset="0"/>
              <a:buNone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140710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traight Connector 55"/>
          <p:cNvCxnSpPr/>
          <p:nvPr/>
        </p:nvCxnSpPr>
        <p:spPr>
          <a:xfrm flipV="1">
            <a:off x="4838700" y="4038600"/>
            <a:ext cx="0" cy="914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447800" y="4038600"/>
            <a:ext cx="0" cy="838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7924800" y="4038600"/>
            <a:ext cx="0" cy="7743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0" y="1178376"/>
            <a:ext cx="9144000" cy="324122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 typeface="Times New Roman" pitchFamily="16" charset="0"/>
              <a:buNone/>
              <a:defRPr/>
            </a:pPr>
            <a:endParaRPr lang="en-US"/>
          </a:p>
        </p:txBody>
      </p:sp>
      <p:sp>
        <p:nvSpPr>
          <p:cNvPr id="43" name="Cloud"/>
          <p:cNvSpPr>
            <a:spLocks noChangeAspect="1" noEditPoints="1" noChangeArrowheads="1"/>
          </p:cNvSpPr>
          <p:nvPr/>
        </p:nvSpPr>
        <p:spPr bwMode="auto">
          <a:xfrm>
            <a:off x="1790700" y="3048000"/>
            <a:ext cx="5676900" cy="1219200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Times New Roman" pitchFamily="16" charset="0"/>
              <a:buNone/>
              <a:defRPr/>
            </a:pPr>
            <a:endParaRPr lang="en-US"/>
          </a:p>
        </p:txBody>
      </p:sp>
      <p:pic>
        <p:nvPicPr>
          <p:cNvPr id="16391" name="Picture 7" descr="C:\Users\Raja\AppData\Local\Microsoft\Windows\Temporary Internet Files\Content.IE5\YAI1H62X\MC900434845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209800"/>
            <a:ext cx="990600" cy="1371600"/>
          </a:xfrm>
          <a:prstGeom prst="rect">
            <a:avLst/>
          </a:prstGeom>
          <a:noFill/>
          <a:ln>
            <a:noFill/>
          </a:ln>
          <a:effectLst>
            <a:outerShdw dist="139700" dir="2700000" algn="tl" rotWithShape="0">
              <a:srgbClr val="333333">
                <a:alpha val="6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2" name="Picture 7" descr="C:\Users\Raja\AppData\Local\Microsoft\Windows\Temporary Internet Files\Content.IE5\YAI1H62X\MC900434845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2286000"/>
            <a:ext cx="990600" cy="1371600"/>
          </a:xfrm>
          <a:prstGeom prst="rect">
            <a:avLst/>
          </a:prstGeom>
          <a:noFill/>
          <a:ln>
            <a:noFill/>
          </a:ln>
          <a:effectLst>
            <a:outerShdw dist="139700" dir="2700000" algn="tl" rotWithShape="0">
              <a:srgbClr val="333333">
                <a:alpha val="6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8" descr="C:\Users\Raja\AppData\Local\Microsoft\Windows\Temporary Internet Files\Content.IE5\4BBNVVVH\MC900431616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0" y="2743200"/>
            <a:ext cx="762000" cy="1295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0" name="Picture 8" descr="C:\Users\Raja\AppData\Local\Microsoft\Windows\Temporary Internet Files\Content.IE5\4BBNVVVH\MC900431616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7400" y="2743200"/>
            <a:ext cx="762000" cy="1295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" name="Picture 8" descr="C:\Users\Raja\AppData\Local\Microsoft\Windows\Temporary Internet Files\Content.IE5\4BBNVVVH\MC900431616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1800" y="2819400"/>
            <a:ext cx="762000" cy="1295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2" name="Picture 8" descr="C:\Users\Raja\AppData\Local\Microsoft\Windows\Temporary Internet Files\Content.IE5\4BBNVVVH\MC900431616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000" y="2819400"/>
            <a:ext cx="762000" cy="1295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3" name="Rectangle 52"/>
          <p:cNvSpPr/>
          <p:nvPr/>
        </p:nvSpPr>
        <p:spPr>
          <a:xfrm>
            <a:off x="5321300" y="2787650"/>
            <a:ext cx="228600" cy="838200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 typeface="Times New Roman" pitchFamily="16" charset="0"/>
              <a:buNone/>
              <a:defRPr/>
            </a:pPr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5321300" y="2559050"/>
            <a:ext cx="228600" cy="22860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 typeface="Times New Roman" pitchFamily="16" charset="0"/>
              <a:buNone/>
              <a:defRPr/>
            </a:pPr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1981200" y="1981200"/>
            <a:ext cx="5486400" cy="4572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 typeface="Times New Roman" pitchFamily="16" charset="0"/>
              <a:buNone/>
              <a:defRPr/>
            </a:pPr>
            <a:r>
              <a:rPr lang="en-US" sz="2000" dirty="0">
                <a:latin typeface="Montserrat" pitchFamily="50" charset="0"/>
              </a:rPr>
              <a:t>Virtualization</a:t>
            </a:r>
          </a:p>
        </p:txBody>
      </p:sp>
      <p:sp>
        <p:nvSpPr>
          <p:cNvPr id="61" name="Plaque 60"/>
          <p:cNvSpPr/>
          <p:nvPr/>
        </p:nvSpPr>
        <p:spPr>
          <a:xfrm>
            <a:off x="2209800" y="1447800"/>
            <a:ext cx="762000" cy="609600"/>
          </a:xfrm>
          <a:prstGeom prst="plaqu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 typeface="Times New Roman" pitchFamily="16" charset="0"/>
              <a:buNone/>
              <a:defRPr/>
            </a:pPr>
            <a:r>
              <a:rPr lang="en-US" sz="1400" dirty="0">
                <a:latin typeface="Montserrat" pitchFamily="50" charset="0"/>
              </a:rPr>
              <a:t>App</a:t>
            </a:r>
          </a:p>
        </p:txBody>
      </p:sp>
      <p:sp>
        <p:nvSpPr>
          <p:cNvPr id="62" name="Can 61"/>
          <p:cNvSpPr/>
          <p:nvPr/>
        </p:nvSpPr>
        <p:spPr>
          <a:xfrm>
            <a:off x="3124200" y="1447800"/>
            <a:ext cx="685800" cy="60960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latin typeface="Montserrat" pitchFamily="50" charset="0"/>
              </a:rPr>
              <a:t>Data</a:t>
            </a:r>
          </a:p>
        </p:txBody>
      </p:sp>
      <p:sp>
        <p:nvSpPr>
          <p:cNvPr id="63" name="Plaque 62"/>
          <p:cNvSpPr/>
          <p:nvPr/>
        </p:nvSpPr>
        <p:spPr>
          <a:xfrm>
            <a:off x="5715000" y="1447800"/>
            <a:ext cx="762000" cy="609600"/>
          </a:xfrm>
          <a:prstGeom prst="plaqu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 typeface="Times New Roman" pitchFamily="16" charset="0"/>
              <a:buNone/>
              <a:defRPr/>
            </a:pPr>
            <a:r>
              <a:rPr lang="en-US" sz="1400" dirty="0">
                <a:latin typeface="Montserrat" pitchFamily="50" charset="0"/>
              </a:rPr>
              <a:t>App</a:t>
            </a:r>
          </a:p>
        </p:txBody>
      </p:sp>
      <p:sp>
        <p:nvSpPr>
          <p:cNvPr id="64" name="Can 63"/>
          <p:cNvSpPr/>
          <p:nvPr/>
        </p:nvSpPr>
        <p:spPr>
          <a:xfrm>
            <a:off x="6629400" y="1447800"/>
            <a:ext cx="685800" cy="60960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latin typeface="Montserrat" pitchFamily="50" charset="0"/>
              </a:rPr>
              <a:t>Data</a:t>
            </a:r>
          </a:p>
        </p:txBody>
      </p:sp>
      <p:sp>
        <p:nvSpPr>
          <p:cNvPr id="65" name="Plaque 64"/>
          <p:cNvSpPr/>
          <p:nvPr/>
        </p:nvSpPr>
        <p:spPr>
          <a:xfrm>
            <a:off x="3962400" y="1447800"/>
            <a:ext cx="762000" cy="609600"/>
          </a:xfrm>
          <a:prstGeom prst="plaqu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 typeface="Times New Roman" pitchFamily="16" charset="0"/>
              <a:buNone/>
              <a:defRPr/>
            </a:pPr>
            <a:r>
              <a:rPr lang="en-US" sz="1400" dirty="0">
                <a:latin typeface="Montserrat" pitchFamily="50" charset="0"/>
              </a:rPr>
              <a:t>App</a:t>
            </a:r>
          </a:p>
        </p:txBody>
      </p:sp>
      <p:sp>
        <p:nvSpPr>
          <p:cNvPr id="66" name="Can 65"/>
          <p:cNvSpPr/>
          <p:nvPr/>
        </p:nvSpPr>
        <p:spPr>
          <a:xfrm>
            <a:off x="4876800" y="1447800"/>
            <a:ext cx="685800" cy="60960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latin typeface="Montserrat" pitchFamily="50" charset="0"/>
              </a:rPr>
              <a:t>Data</a:t>
            </a:r>
          </a:p>
        </p:txBody>
      </p:sp>
      <p:sp>
        <p:nvSpPr>
          <p:cNvPr id="25628" name="Tekstboks 3"/>
          <p:cNvSpPr txBox="1">
            <a:spLocks noChangeArrowheads="1"/>
          </p:cNvSpPr>
          <p:nvPr/>
        </p:nvSpPr>
        <p:spPr bwMode="auto">
          <a:xfrm>
            <a:off x="2572800" y="271463"/>
            <a:ext cx="3372911" cy="489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1" algn="ctr" fontAlgn="auto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latin typeface="Montserrat" pitchFamily="50" charset="0"/>
              </a:rPr>
              <a:t>Cloud Centre</a:t>
            </a:r>
          </a:p>
        </p:txBody>
      </p:sp>
      <p:pic>
        <p:nvPicPr>
          <p:cNvPr id="44" name="Picture 3" descr="C:\Users\Raja\AppData\Local\Microsoft\Windows\Temporary Internet Files\Content.IE5\4BBNVVVH\MC900434847[1]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7572" y="4812915"/>
            <a:ext cx="1485900" cy="1485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5" name="Picture 4" descr="C:\Users\Raja\AppData\Local\Microsoft\Windows\Temporary Internet Files\Content.IE5\YAI1H62X\MC900441739[1]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81400" y="4366828"/>
            <a:ext cx="2378075" cy="2378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6" name="Picture 5" descr="C:\Users\Raja\AppData\Local\Microsoft\Windows\Temporary Internet Files\Content.IE5\4BBNVVVH\MC900434814[1]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56437" y="4763703"/>
            <a:ext cx="1584325" cy="1584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0268195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Montserrat" pitchFamily="50" charset="0"/>
              </a:rPr>
              <a:t>Cloud – Functional Taxonomy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49462"/>
            <a:ext cx="7512454" cy="153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058939104"/>
              </p:ext>
            </p:extLst>
          </p:nvPr>
        </p:nvGraphicFramePr>
        <p:xfrm>
          <a:off x="1087315" y="4724400"/>
          <a:ext cx="7014223" cy="106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55543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 idx="4294967295"/>
          </p:nvPr>
        </p:nvSpPr>
        <p:spPr>
          <a:xfrm>
            <a:off x="381000" y="236538"/>
            <a:ext cx="8393113" cy="622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40" tIns="60920" rIns="121840" bIns="60920" anchor="ctr">
            <a:normAutofit fontScale="90000"/>
          </a:bodyPr>
          <a:lstStyle/>
          <a:p>
            <a:pPr eaLnBrk="1" hangingPunct="1"/>
            <a:r>
              <a:rPr lang="en-US" altLang="en-US" sz="3600">
                <a:effectLst/>
              </a:rPr>
              <a:t>The Cloud </a:t>
            </a:r>
          </a:p>
        </p:txBody>
      </p:sp>
      <p:sp>
        <p:nvSpPr>
          <p:cNvPr id="1152003" name="Content Placeholder 4"/>
          <p:cNvSpPr>
            <a:spLocks noGrp="1"/>
          </p:cNvSpPr>
          <p:nvPr>
            <p:ph idx="4294967295"/>
          </p:nvPr>
        </p:nvSpPr>
        <p:spPr>
          <a:xfrm>
            <a:off x="219075" y="939800"/>
            <a:ext cx="6083300" cy="5127625"/>
          </a:xfrm>
        </p:spPr>
        <p:txBody>
          <a:bodyPr lIns="121840" tIns="60920" rIns="121840" bIns="60920">
            <a:normAutofit lnSpcReduction="10000"/>
          </a:bodyPr>
          <a:lstStyle/>
          <a:p>
            <a:pPr marL="376238" indent="-376238" defTabSz="1217613" eaLnBrk="1" hangingPunct="1">
              <a:defRPr/>
            </a:pPr>
            <a:r>
              <a:rPr lang="en-US" sz="2400" dirty="0"/>
              <a:t>Historical roots in today</a:t>
            </a:r>
            <a:r>
              <a:rPr lang="ja-JP" altLang="en-US" sz="2400" dirty="0"/>
              <a:t>’</a:t>
            </a:r>
            <a:r>
              <a:rPr lang="en-US" altLang="ja-JP" sz="2400" dirty="0"/>
              <a:t>s </a:t>
            </a:r>
            <a:br>
              <a:rPr lang="en-US" altLang="ja-JP" sz="2400" dirty="0"/>
            </a:br>
            <a:r>
              <a:rPr lang="en-US" altLang="ja-JP" sz="2400" dirty="0"/>
              <a:t>Internet apps</a:t>
            </a:r>
          </a:p>
          <a:p>
            <a:pPr marL="1095375" lvl="2" indent="-301625" defTabSz="1217613" eaLnBrk="1" hangingPunct="1">
              <a:defRPr/>
            </a:pPr>
            <a:r>
              <a:rPr lang="en-US" dirty="0"/>
              <a:t>Search, email, social networks</a:t>
            </a:r>
          </a:p>
          <a:p>
            <a:pPr marL="1095375" lvl="2" indent="-301625" defTabSz="1217613" eaLnBrk="1" hangingPunct="1">
              <a:defRPr/>
            </a:pPr>
            <a:r>
              <a:rPr lang="en-US" dirty="0"/>
              <a:t>File storage (Live Mesh, Mobile</a:t>
            </a:r>
            <a:br>
              <a:rPr lang="en-US" dirty="0"/>
            </a:br>
            <a:r>
              <a:rPr lang="en-US" dirty="0"/>
              <a:t>Me, Flicker, …)</a:t>
            </a:r>
          </a:p>
          <a:p>
            <a:pPr marL="376238" indent="-376238" defTabSz="1217613" eaLnBrk="1" hangingPunct="1">
              <a:defRPr/>
            </a:pPr>
            <a:r>
              <a:rPr lang="en-US" sz="2400" dirty="0"/>
              <a:t>A cloud infrastructure provides a framework to manage scalable, reliable, on-demand access to applications</a:t>
            </a:r>
          </a:p>
          <a:p>
            <a:pPr marL="376238" indent="-376238" defTabSz="1217613" eaLnBrk="1" hangingPunct="1">
              <a:defRPr/>
            </a:pPr>
            <a:r>
              <a:rPr lang="en-US" sz="2400" dirty="0"/>
              <a:t>A cloud is the </a:t>
            </a:r>
            <a:r>
              <a:rPr lang="ja-JP" altLang="en-US" sz="2400" dirty="0"/>
              <a:t>“</a:t>
            </a:r>
            <a:r>
              <a:rPr lang="en-US" altLang="ja-JP" sz="2400" dirty="0"/>
              <a:t>invisible</a:t>
            </a:r>
            <a:r>
              <a:rPr lang="ja-JP" altLang="en-US" sz="2400" dirty="0"/>
              <a:t>”</a:t>
            </a:r>
            <a:r>
              <a:rPr lang="en-US" altLang="ja-JP" sz="2400" dirty="0"/>
              <a:t> backend to many of our mobile applications</a:t>
            </a:r>
          </a:p>
          <a:p>
            <a:pPr marL="376238" indent="-376238" defTabSz="1217613" eaLnBrk="1" hangingPunct="1">
              <a:defRPr/>
            </a:pPr>
            <a:r>
              <a:rPr lang="en-US" sz="2400" dirty="0"/>
              <a:t>A model of computation and data storage based on </a:t>
            </a:r>
            <a:r>
              <a:rPr lang="ja-JP" altLang="en-US" sz="2400" dirty="0"/>
              <a:t>“</a:t>
            </a:r>
            <a:r>
              <a:rPr lang="en-US" altLang="ja-JP" sz="2400" dirty="0"/>
              <a:t>pay as you go</a:t>
            </a:r>
            <a:r>
              <a:rPr lang="ja-JP" altLang="en-US" sz="2400" dirty="0"/>
              <a:t>”</a:t>
            </a:r>
            <a:r>
              <a:rPr lang="en-US" altLang="ja-JP" sz="2400" dirty="0"/>
              <a:t> access to </a:t>
            </a:r>
            <a:r>
              <a:rPr lang="ja-JP" altLang="en-US" sz="2400" dirty="0"/>
              <a:t>“</a:t>
            </a:r>
            <a:r>
              <a:rPr lang="en-US" altLang="ja-JP" sz="2400" dirty="0"/>
              <a:t>unlimited</a:t>
            </a:r>
            <a:r>
              <a:rPr lang="ja-JP" altLang="en-US" sz="2400" dirty="0"/>
              <a:t>”</a:t>
            </a:r>
            <a:r>
              <a:rPr lang="en-US" altLang="ja-JP" sz="2400" dirty="0"/>
              <a:t> remote data center capabilities</a:t>
            </a:r>
            <a:endParaRPr lang="en-US" sz="2400" dirty="0"/>
          </a:p>
        </p:txBody>
      </p:sp>
      <p:pic>
        <p:nvPicPr>
          <p:cNvPr id="8" name="Picture 7" descr="cloud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95780" y="3177154"/>
            <a:ext cx="2719083" cy="33164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datacenter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3545" y="672722"/>
            <a:ext cx="2883259" cy="21320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2352675" y="6451600"/>
            <a:ext cx="4022725" cy="2444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sz="1000"/>
              <a:t>Copyright © 2012, Elsevier Inc. All rights reserved.</a:t>
            </a:r>
            <a:endParaRPr lang="en-US" sz="10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61972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Montserrat" pitchFamily="50" charset="0"/>
              </a:rPr>
              <a:t>Cloud for e-Governance</a:t>
            </a:r>
          </a:p>
        </p:txBody>
      </p:sp>
      <p:pic>
        <p:nvPicPr>
          <p:cNvPr id="3074" name="Picture 2" descr="http://image.slidesharecdn.com/roleofe-governanceinbharatnirman-091025084050-phpapp02/95/role-of-egovernance-in-bharat-nirman-1-728.jpg?cb=125646006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2" t="18629" r="19937" b="16693"/>
          <a:stretch/>
        </p:blipFill>
        <p:spPr bwMode="auto">
          <a:xfrm>
            <a:off x="5410200" y="3646714"/>
            <a:ext cx="3928370" cy="321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8600" y="2021681"/>
            <a:ext cx="55626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Montserrat" pitchFamily="50" charset="0"/>
              </a:rPr>
              <a:t>Sustainable media for </a:t>
            </a:r>
            <a:r>
              <a:rPr lang="en-US" sz="2000" dirty="0">
                <a:solidFill>
                  <a:srgbClr val="FF0000"/>
                </a:solidFill>
                <a:latin typeface="Montserrat" pitchFamily="50" charset="0"/>
              </a:rPr>
              <a:t>Digital India</a:t>
            </a:r>
            <a:r>
              <a:rPr lang="en-US" sz="2000" dirty="0">
                <a:latin typeface="Montserrat" pitchFamily="50" charset="0"/>
              </a:rPr>
              <a:t> to deliver citizen-centric services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Montserrat" pitchFamily="50" charset="0"/>
              </a:rPr>
              <a:t>Ease of Scaling benefiting sector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Montserrat" pitchFamily="50" charset="0"/>
              </a:rPr>
              <a:t>Timely delivery of welfare measures to the desired target- efficacy &amp; efficiency </a:t>
            </a:r>
          </a:p>
        </p:txBody>
      </p:sp>
    </p:spTree>
    <p:extLst>
      <p:ext uri="{BB962C8B-B14F-4D97-AF65-F5344CB8AC3E}">
        <p14:creationId xmlns:p14="http://schemas.microsoft.com/office/powerpoint/2010/main" val="1061144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Montserrat" pitchFamily="50" charset="0"/>
              </a:rPr>
              <a:t>Revisit to OSS Paradigm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229600" cy="4525963"/>
          </a:xfrm>
        </p:spPr>
        <p:txBody>
          <a:bodyPr>
            <a:noAutofit/>
          </a:bodyPr>
          <a:lstStyle/>
          <a:p>
            <a:pPr>
              <a:buFont typeface="Arial" charset="0"/>
              <a:buChar char="•"/>
              <a:defRPr/>
            </a:pPr>
            <a:r>
              <a:rPr lang="en-US" altLang="en-US" sz="2000" dirty="0">
                <a:latin typeface="Montserrat" pitchFamily="50" charset="0"/>
                <a:ea typeface="MS PGothic" pitchFamily="34" charset="-128"/>
              </a:rPr>
              <a:t>Higher degree of customization </a:t>
            </a:r>
          </a:p>
          <a:p>
            <a:pPr>
              <a:buFont typeface="Arial" charset="0"/>
              <a:buChar char="•"/>
              <a:defRPr/>
            </a:pPr>
            <a:r>
              <a:rPr lang="en-US" altLang="en-US" sz="2000" dirty="0">
                <a:latin typeface="Montserrat" pitchFamily="50" charset="0"/>
                <a:ea typeface="MS PGothic" pitchFamily="34" charset="-128"/>
              </a:rPr>
              <a:t>Extensible</a:t>
            </a:r>
          </a:p>
          <a:p>
            <a:pPr>
              <a:buFont typeface="Arial" charset="0"/>
              <a:buChar char="•"/>
              <a:defRPr/>
            </a:pPr>
            <a:r>
              <a:rPr lang="en-US" altLang="en-US" sz="2000" dirty="0">
                <a:latin typeface="Montserrat" pitchFamily="50" charset="0"/>
                <a:ea typeface="MS PGothic" pitchFamily="34" charset="-128"/>
              </a:rPr>
              <a:t>Redistribution</a:t>
            </a:r>
          </a:p>
          <a:p>
            <a:pPr>
              <a:buFont typeface="Arial" charset="0"/>
              <a:buChar char="•"/>
              <a:defRPr/>
            </a:pPr>
            <a:r>
              <a:rPr lang="en-US" altLang="en-US" sz="2000" dirty="0">
                <a:latin typeface="Montserrat" pitchFamily="50" charset="0"/>
                <a:ea typeface="MS PGothic" pitchFamily="34" charset="-128"/>
              </a:rPr>
              <a:t>Open standards - interoperability, flexibility</a:t>
            </a:r>
          </a:p>
          <a:p>
            <a:pPr>
              <a:buFont typeface="Arial" charset="0"/>
              <a:buChar char="•"/>
              <a:defRPr/>
            </a:pPr>
            <a:r>
              <a:rPr lang="en-US" altLang="en-US" sz="2000" dirty="0">
                <a:latin typeface="Montserrat" pitchFamily="50" charset="0"/>
                <a:ea typeface="MS PGothic" pitchFamily="34" charset="-128"/>
              </a:rPr>
              <a:t>No Vendor Lock-in</a:t>
            </a:r>
          </a:p>
        </p:txBody>
      </p:sp>
      <p:pic>
        <p:nvPicPr>
          <p:cNvPr id="9218" name="Picture 2" descr="https://lh5.ggpht.com/GbOxeSNp_Cgv5mYV8k8jmRzZw8-qrBtVaRquYclKxR01ed5A6MN7vRh4LRRreQyzcFY=h9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260" y="2957512"/>
            <a:ext cx="4777740" cy="298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jumpcloud.com/blog/wp-content/uploads/2014/11/Managing-use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686300"/>
            <a:ext cx="48006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801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a248.e.akamai.net/secure.meetupstatic.com/photos/event/1/8/c/6/global_315906342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96298"/>
            <a:ext cx="2494929" cy="242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577856" y="1577163"/>
            <a:ext cx="540475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Montserrat" pitchFamily="50" charset="0"/>
              </a:rPr>
              <a:t>“Reliable Alternative" to commercial counterparts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Montserrat" pitchFamily="50" charset="0"/>
              </a:rPr>
              <a:t>Vibrant communities manifesting as support system.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Montserrat" pitchFamily="50" charset="0"/>
              </a:rPr>
              <a:t>Aggressive user driven release cycles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Montserrat" pitchFamily="50" charset="0"/>
              </a:rPr>
              <a:t>Access to the code base and APIs’</a:t>
            </a:r>
          </a:p>
        </p:txBody>
      </p:sp>
    </p:spTree>
    <p:extLst>
      <p:ext uri="{BB962C8B-B14F-4D97-AF65-F5344CB8AC3E}">
        <p14:creationId xmlns:p14="http://schemas.microsoft.com/office/powerpoint/2010/main" val="3565629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3200" dirty="0">
                <a:latin typeface="Montserrat" pitchFamily="2" charset="0"/>
                <a:ea typeface="+mn-ea"/>
                <a:cs typeface="+mn-cs"/>
              </a:rPr>
              <a:t>Evol</a:t>
            </a:r>
            <a:r>
              <a:rPr lang="en-US" altLang="zh-CN" sz="3200" dirty="0">
                <a:latin typeface="Montserrat" pitchFamily="2" charset="0"/>
              </a:rPr>
              <a:t>ution of Cloud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0"/>
            <a:ext cx="8534399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7171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Image result for world ma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70" y="1676400"/>
            <a:ext cx="811413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latin typeface="Montserrat" pitchFamily="50" charset="0"/>
              </a:rPr>
              <a:t>Cloud in e-Governance -</a:t>
            </a:r>
            <a:br>
              <a:rPr lang="en-US" sz="3200" dirty="0">
                <a:latin typeface="Montserrat" pitchFamily="50" charset="0"/>
              </a:rPr>
            </a:br>
            <a:r>
              <a:rPr lang="en-US" sz="3200" dirty="0">
                <a:latin typeface="Montserrat" pitchFamily="50" charset="0"/>
              </a:rPr>
              <a:t>Survey of contemporary practice</a:t>
            </a:r>
          </a:p>
        </p:txBody>
      </p:sp>
      <p:sp>
        <p:nvSpPr>
          <p:cNvPr id="4" name="Rectangle 3"/>
          <p:cNvSpPr/>
          <p:nvPr/>
        </p:nvSpPr>
        <p:spPr>
          <a:xfrm>
            <a:off x="1143000" y="2209800"/>
            <a:ext cx="72390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  <a:latin typeface="Montserrat" pitchFamily="50" charset="0"/>
              </a:rPr>
              <a:t>Meghraj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Montserrat" pitchFamily="50" charset="0"/>
              </a:rPr>
              <a:t> - GI Cloud 	: India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Montserrat" pitchFamily="50" charset="0"/>
              </a:rPr>
              <a:t>G-Cloud 			: U.K.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Montserrat" pitchFamily="50" charset="0"/>
              </a:rPr>
              <a:t>Cloud First Initiative 	: U.S. 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Montserrat" pitchFamily="50" charset="0"/>
              </a:rPr>
              <a:t>Cloud Services Panel	: Australia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Montserrat" pitchFamily="50" charset="0"/>
              </a:rPr>
              <a:t>G-Cloud 			: Singapore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Montserrat" pitchFamily="50" charset="0"/>
            </a:endParaRPr>
          </a:p>
        </p:txBody>
      </p:sp>
      <p:sp>
        <p:nvSpPr>
          <p:cNvPr id="3" name="AutoShape 6" descr="Image result for world ma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290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Montserrat" pitchFamily="50" charset="0"/>
              </a:rPr>
              <a:t>Cloud scenario</a:t>
            </a:r>
          </a:p>
        </p:txBody>
      </p:sp>
      <p:sp>
        <p:nvSpPr>
          <p:cNvPr id="5" name="Oval 4"/>
          <p:cNvSpPr/>
          <p:nvPr/>
        </p:nvSpPr>
        <p:spPr>
          <a:xfrm>
            <a:off x="7391400" y="5334000"/>
            <a:ext cx="1752600" cy="152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83" y="1981200"/>
            <a:ext cx="8296275" cy="461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2509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7543800" cy="1143000"/>
          </a:xfrm>
        </p:spPr>
        <p:txBody>
          <a:bodyPr rtlCol="0">
            <a:noAutofit/>
          </a:bodyPr>
          <a:lstStyle/>
          <a:p>
            <a:pPr marL="342900" indent="-342900" fontAlgn="auto">
              <a:spcAft>
                <a:spcPts val="0"/>
              </a:spcAft>
              <a:defRPr/>
            </a:pPr>
            <a:r>
              <a:rPr lang="en-US" altLang="zh-CN" sz="3200" dirty="0">
                <a:latin typeface="Montserrat" pitchFamily="50" charset="0"/>
                <a:ea typeface="+mn-ea"/>
                <a:cs typeface="+mn-cs"/>
              </a:rPr>
              <a:t>Cloud Layers – Architectural View </a:t>
            </a:r>
          </a:p>
        </p:txBody>
      </p:sp>
      <p:pic>
        <p:nvPicPr>
          <p:cNvPr id="409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916113"/>
            <a:ext cx="7086600" cy="403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5727331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107" y="1706563"/>
            <a:ext cx="2102106" cy="436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9460" name="AutoShape 5"/>
          <p:cNvSpPr>
            <a:spLocks noChangeArrowheads="1"/>
          </p:cNvSpPr>
          <p:nvPr/>
        </p:nvSpPr>
        <p:spPr bwMode="auto">
          <a:xfrm>
            <a:off x="3351213" y="3563938"/>
            <a:ext cx="1296987" cy="647700"/>
          </a:xfrm>
          <a:prstGeom prst="rightArrow">
            <a:avLst>
              <a:gd name="adj1" fmla="val 50000"/>
              <a:gd name="adj2" fmla="val 50061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en-US">
              <a:latin typeface="Calibri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1000" y="228600"/>
            <a:ext cx="8458200" cy="1027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en-IN" altLang="en-US" sz="3200" dirty="0">
                <a:latin typeface="Montserrat" pitchFamily="50" charset="0"/>
              </a:rPr>
              <a:t>Physical Hardware vs. </a:t>
            </a:r>
          </a:p>
          <a:p>
            <a:pPr lvl="1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en-IN" altLang="en-US" sz="3200" dirty="0">
                <a:latin typeface="Montserrat" pitchFamily="50" charset="0"/>
              </a:rPr>
              <a:t>Virtual Hardware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950" y="2454275"/>
            <a:ext cx="3448050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20120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3"/>
          <p:cNvSpPr>
            <a:spLocks noGrp="1"/>
          </p:cNvSpPr>
          <p:nvPr>
            <p:ph type="body" idx="1"/>
          </p:nvPr>
        </p:nvSpPr>
        <p:spPr>
          <a:xfrm>
            <a:off x="721523" y="1600200"/>
            <a:ext cx="8062913" cy="3048000"/>
          </a:xfrm>
        </p:spPr>
        <p:txBody>
          <a:bodyPr lIns="0" tIns="0" rIns="0" bIns="0">
            <a:noAutofit/>
          </a:bodyPr>
          <a:lstStyle/>
          <a:p>
            <a:pPr defTabSz="1016000">
              <a:lnSpc>
                <a:spcPct val="150000"/>
              </a:lnSpc>
              <a:buSzPct val="45000"/>
              <a:buFont typeface="Wingdings" pitchFamily="2" charset="2"/>
              <a:buChar char="ü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1775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4400" algn="l"/>
                <a:tab pos="8982075" algn="l"/>
              </a:tabLst>
            </a:pPr>
            <a:r>
              <a:rPr lang="en-IN" altLang="en-US" sz="2000" dirty="0">
                <a:latin typeface="Montserrat" pitchFamily="50" charset="0"/>
              </a:rPr>
              <a:t>Server</a:t>
            </a:r>
          </a:p>
          <a:p>
            <a:pPr lvl="1" defTabSz="1016000">
              <a:lnSpc>
                <a:spcPct val="150000"/>
              </a:lnSpc>
              <a:buSzPct val="45000"/>
              <a:buFont typeface="Wingdings" pitchFamily="2" charset="2"/>
              <a:buChar char="ü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1775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4400" algn="l"/>
                <a:tab pos="8982075" algn="l"/>
              </a:tabLst>
            </a:pPr>
            <a:r>
              <a:rPr lang="en-IN" altLang="en-US" sz="2000" dirty="0">
                <a:latin typeface="Montserrat" pitchFamily="50" charset="0"/>
              </a:rPr>
              <a:t>Processor</a:t>
            </a:r>
          </a:p>
          <a:p>
            <a:pPr lvl="1" defTabSz="1016000">
              <a:lnSpc>
                <a:spcPct val="150000"/>
              </a:lnSpc>
              <a:buSzPct val="45000"/>
              <a:buFont typeface="Wingdings" pitchFamily="2" charset="2"/>
              <a:buChar char="ü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1775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4400" algn="l"/>
                <a:tab pos="8982075" algn="l"/>
              </a:tabLst>
            </a:pPr>
            <a:r>
              <a:rPr lang="en-IN" altLang="en-US" sz="2000" dirty="0">
                <a:latin typeface="Montserrat" pitchFamily="50" charset="0"/>
              </a:rPr>
              <a:t>Memory</a:t>
            </a:r>
          </a:p>
          <a:p>
            <a:pPr defTabSz="1016000">
              <a:lnSpc>
                <a:spcPct val="150000"/>
              </a:lnSpc>
              <a:buSzPct val="45000"/>
              <a:buFont typeface="Wingdings" pitchFamily="2" charset="2"/>
              <a:buChar char="ü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1775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4400" algn="l"/>
                <a:tab pos="8982075" algn="l"/>
              </a:tabLst>
            </a:pPr>
            <a:r>
              <a:rPr lang="en-IN" altLang="en-US" sz="2000" dirty="0">
                <a:latin typeface="Montserrat" pitchFamily="50" charset="0"/>
              </a:rPr>
              <a:t>Storage</a:t>
            </a:r>
          </a:p>
          <a:p>
            <a:pPr defTabSz="1016000">
              <a:lnSpc>
                <a:spcPct val="150000"/>
              </a:lnSpc>
              <a:buSzPct val="45000"/>
              <a:buFont typeface="Wingdings" pitchFamily="2" charset="2"/>
              <a:buChar char="ü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1775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4400" algn="l"/>
                <a:tab pos="8982075" algn="l"/>
              </a:tabLst>
            </a:pPr>
            <a:r>
              <a:rPr lang="en-IN" altLang="en-US" sz="2000" dirty="0">
                <a:latin typeface="Montserrat" pitchFamily="50" charset="0"/>
              </a:rPr>
              <a:t>Network</a:t>
            </a:r>
          </a:p>
          <a:p>
            <a:pPr defTabSz="1016000">
              <a:lnSpc>
                <a:spcPct val="150000"/>
              </a:lnSpc>
              <a:buSzPct val="45000"/>
              <a:buFont typeface="Wingdings" pitchFamily="2" charset="2"/>
              <a:buChar char="ü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1775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4400" algn="l"/>
                <a:tab pos="8982075" algn="l"/>
              </a:tabLst>
            </a:pPr>
            <a:r>
              <a:rPr lang="en-IN" altLang="en-US" sz="2000" dirty="0">
                <a:latin typeface="Montserrat" pitchFamily="50" charset="0"/>
              </a:rPr>
              <a:t>Software</a:t>
            </a:r>
          </a:p>
          <a:p>
            <a:pPr defTabSz="1016000">
              <a:lnSpc>
                <a:spcPct val="150000"/>
              </a:lnSpc>
              <a:buSzPct val="45000"/>
              <a:buFont typeface="Wingdings" pitchFamily="2" charset="2"/>
              <a:buChar char="ü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1775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4400" algn="l"/>
                <a:tab pos="8982075" algn="l"/>
              </a:tabLst>
            </a:pPr>
            <a:r>
              <a:rPr lang="en-IN" altLang="en-US" sz="2000" dirty="0">
                <a:latin typeface="Montserrat" pitchFamily="50" charset="0"/>
              </a:rPr>
              <a:t>Application </a:t>
            </a:r>
          </a:p>
          <a:p>
            <a:pPr lvl="1" defTabSz="1016000">
              <a:lnSpc>
                <a:spcPct val="150000"/>
              </a:lnSpc>
              <a:buSzPct val="45000"/>
              <a:buFont typeface="Wingdings" pitchFamily="2" charset="2"/>
              <a:buChar char="ü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1775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4400" algn="l"/>
                <a:tab pos="8982075" algn="l"/>
              </a:tabLst>
            </a:pPr>
            <a:r>
              <a:rPr lang="en-IN" altLang="en-US" sz="2000" dirty="0">
                <a:latin typeface="Montserrat" pitchFamily="50" charset="0"/>
              </a:rPr>
              <a:t>Data</a:t>
            </a: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388825" y="304800"/>
            <a:ext cx="2728311" cy="454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>
            <a:spAutoFit/>
          </a:bodyPr>
          <a:lstStyle/>
          <a:p>
            <a:pPr algn="ctr" fontAlgn="auto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zh-CN" sz="3200" dirty="0">
                <a:latin typeface="Montserrat" pitchFamily="50" charset="0"/>
                <a:cs typeface="Arial" charset="0"/>
              </a:rPr>
              <a:t>Virtualization</a:t>
            </a:r>
          </a:p>
        </p:txBody>
      </p:sp>
      <p:pic>
        <p:nvPicPr>
          <p:cNvPr id="11266" name="Picture 2" descr="http://darionet.com/wp-content/uploads/2015/11/vmware_infrastructurevmo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840" y="2286000"/>
            <a:ext cx="3841712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2262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cdn2.cloudpro.co.uk/sites/cloudprod7/files/styles/thumbnail_large_620x350/public/middleware.jpg?itok=nuahtw0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209800"/>
            <a:ext cx="4114800" cy="232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latin typeface="Montserrat" pitchFamily="50" charset="0"/>
              </a:rPr>
              <a:t>Middleware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Montserrat" pitchFamily="50" charset="0"/>
              </a:rPr>
              <a:t>Core cloud component - Brain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Montserrat" pitchFamily="50" charset="0"/>
              </a:rPr>
              <a:t>Functionalities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Montserrat" pitchFamily="50" charset="0"/>
              </a:rPr>
              <a:t>Orchestrating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Montserrat" pitchFamily="50" charset="0"/>
              </a:rPr>
              <a:t>Scheduling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Montserrat" pitchFamily="50" charset="0"/>
              </a:rPr>
              <a:t>Coordinating resources</a:t>
            </a:r>
          </a:p>
          <a:p>
            <a:pPr lvl="2">
              <a:lnSpc>
                <a:spcPct val="150000"/>
              </a:lnSpc>
            </a:pPr>
            <a:r>
              <a:rPr lang="en-US" sz="2000" dirty="0">
                <a:latin typeface="Montserrat" pitchFamily="50" charset="0"/>
              </a:rPr>
              <a:t>Compute; Storage &amp; Network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Montserrat" pitchFamily="50" charset="0"/>
              </a:rPr>
              <a:t>Provisioning user request</a:t>
            </a:r>
          </a:p>
          <a:p>
            <a:endParaRPr lang="en-US" sz="2400" dirty="0">
              <a:latin typeface="Montserra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903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212" name="Text Box 4"/>
          <p:cNvSpPr txBox="1">
            <a:spLocks noChangeArrowheads="1"/>
          </p:cNvSpPr>
          <p:nvPr/>
        </p:nvSpPr>
        <p:spPr bwMode="auto">
          <a:xfrm>
            <a:off x="322263" y="225425"/>
            <a:ext cx="7437437" cy="6762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Basic Concept of Internet Clouds</a:t>
            </a:r>
          </a:p>
        </p:txBody>
      </p:sp>
      <p:pic>
        <p:nvPicPr>
          <p:cNvPr id="34819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3567113"/>
            <a:ext cx="7785100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322263" y="903288"/>
            <a:ext cx="8421687" cy="255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Font typeface="Arial" pitchFamily="34" charset="0"/>
              <a:buChar char="•"/>
            </a:pPr>
            <a:r>
              <a:rPr lang="en-US" altLang="en-US" sz="2000" b="0">
                <a:solidFill>
                  <a:srgbClr val="FFFF00"/>
                </a:solidFill>
              </a:rPr>
              <a:t>Cloud computing </a:t>
            </a:r>
            <a:r>
              <a:rPr lang="en-US" altLang="en-US" sz="2000" b="0"/>
              <a:t>is the use of computing resources (hardware and software) that are delivered as a service over a network (typically the Internet). 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altLang="en-US" sz="2000" b="0"/>
              <a:t>The name comes from the use of a cloud-shaped symbol as an abstraction for the complex infrastructure it contains in system diagrams.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altLang="en-US" sz="2000" b="0"/>
              <a:t>Cloud computing entrusts remote services with a user's data, software and computation.</a:t>
            </a:r>
          </a:p>
        </p:txBody>
      </p:sp>
    </p:spTree>
    <p:extLst>
      <p:ext uri="{BB962C8B-B14F-4D97-AF65-F5344CB8AC3E}">
        <p14:creationId xmlns:p14="http://schemas.microsoft.com/office/powerpoint/2010/main" val="2697560352"/>
      </p:ext>
    </p:extLst>
  </p:cSld>
  <p:clrMapOvr>
    <a:masterClrMapping/>
  </p:clrMapOvr>
  <p:transition>
    <p:zo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Montserrat" pitchFamily="50" charset="0"/>
              </a:rPr>
              <a:t>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Montserrat" pitchFamily="50" charset="0"/>
              </a:rPr>
              <a:t>Physical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Montserrat" pitchFamily="50" charset="0"/>
              </a:rPr>
              <a:t>Network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Montserrat" pitchFamily="50" charset="0"/>
              </a:rPr>
              <a:t>Infrastructure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Montserrat" pitchFamily="50" charset="0"/>
              </a:rPr>
              <a:t>Operating system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Montserrat" pitchFamily="50" charset="0"/>
              </a:rPr>
              <a:t>Virtualization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Montserrat" pitchFamily="50" charset="0"/>
              </a:rPr>
              <a:t>Virtual machines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Montserrat" pitchFamily="50" charset="0"/>
              </a:rPr>
              <a:t>Application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Montserrat" pitchFamily="50" charset="0"/>
              </a:rPr>
              <a:t>Data</a:t>
            </a:r>
          </a:p>
        </p:txBody>
      </p:sp>
      <p:pic>
        <p:nvPicPr>
          <p:cNvPr id="12292" name="Picture 4" descr="https://www.ophtek.com/wp-content/uploads/2015/12/cloud_securit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237" y="2133600"/>
            <a:ext cx="4111625" cy="3084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425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://www.magna-charta.org/resources/images/.-1/@@images/2b4e559e-3b84-4ed5-bea4-384122ad605a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570249"/>
            <a:ext cx="32766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Montserrat" pitchFamily="50" charset="0"/>
              </a:rPr>
              <a:t>Monitoring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Montserrat" pitchFamily="50" charset="0"/>
              </a:rPr>
              <a:t>Metering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Montserrat" pitchFamily="50" charset="0"/>
              </a:rPr>
              <a:t>SLA Compliance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Montserrat" pitchFamily="50" charset="0"/>
              </a:rPr>
              <a:t>Backup and Disaster recovery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Montserrat" pitchFamily="50" charset="0"/>
              </a:rPr>
              <a:t>Business process</a:t>
            </a:r>
          </a:p>
        </p:txBody>
      </p:sp>
    </p:spTree>
    <p:extLst>
      <p:ext uri="{BB962C8B-B14F-4D97-AF65-F5344CB8AC3E}">
        <p14:creationId xmlns:p14="http://schemas.microsoft.com/office/powerpoint/2010/main" val="16861242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3200" dirty="0">
                <a:latin typeface="Montserrat" pitchFamily="50" charset="0"/>
                <a:ea typeface="+mn-ea"/>
                <a:cs typeface="+mn-cs"/>
              </a:rPr>
              <a:t>Bricks and mortar of a Cloud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000" dirty="0">
                <a:latin typeface="Montserrat" pitchFamily="50" charset="0"/>
              </a:rPr>
              <a:t>Data centre</a:t>
            </a:r>
          </a:p>
          <a:p>
            <a:pPr lvl="1" fontAlgn="auto">
              <a:spcAft>
                <a:spcPts val="0"/>
              </a:spcAft>
              <a:buFont typeface="Arial" charset="0"/>
              <a:buChar char="–"/>
              <a:defRPr/>
            </a:pPr>
            <a:r>
              <a:rPr lang="en-US" sz="2000" dirty="0">
                <a:latin typeface="Montserrat" pitchFamily="50" charset="0"/>
              </a:rPr>
              <a:t>Server</a:t>
            </a:r>
          </a:p>
          <a:p>
            <a:pPr lvl="1" fontAlgn="auto">
              <a:spcAft>
                <a:spcPts val="0"/>
              </a:spcAft>
              <a:buFont typeface="Arial" charset="0"/>
              <a:buChar char="–"/>
              <a:defRPr/>
            </a:pPr>
            <a:r>
              <a:rPr lang="en-US" sz="2000" dirty="0">
                <a:latin typeface="Montserrat" pitchFamily="50" charset="0"/>
              </a:rPr>
              <a:t>Storage</a:t>
            </a:r>
          </a:p>
          <a:p>
            <a:pPr lvl="1" fontAlgn="auto">
              <a:spcAft>
                <a:spcPts val="0"/>
              </a:spcAft>
              <a:buFont typeface="Arial" charset="0"/>
              <a:buChar char="–"/>
              <a:defRPr/>
            </a:pPr>
            <a:r>
              <a:rPr lang="en-US" sz="2000" dirty="0">
                <a:latin typeface="Montserrat" pitchFamily="50" charset="0"/>
              </a:rPr>
              <a:t>Network</a:t>
            </a:r>
          </a:p>
          <a:p>
            <a:pPr fontAlgn="auto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000" dirty="0">
                <a:latin typeface="Montserrat" pitchFamily="50" charset="0"/>
              </a:rPr>
              <a:t>Hypervisor</a:t>
            </a:r>
          </a:p>
          <a:p>
            <a:pPr fontAlgn="auto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000" dirty="0">
                <a:latin typeface="Montserrat" pitchFamily="50" charset="0"/>
              </a:rPr>
              <a:t>Middleware</a:t>
            </a:r>
          </a:p>
          <a:p>
            <a:pPr fontAlgn="auto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000" dirty="0">
                <a:latin typeface="Montserrat" pitchFamily="50" charset="0"/>
              </a:rPr>
              <a:t>Software stack</a:t>
            </a:r>
          </a:p>
          <a:p>
            <a:pPr fontAlgn="auto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000" dirty="0">
                <a:latin typeface="Montserrat" pitchFamily="50" charset="0"/>
              </a:rPr>
              <a:t>Management components</a:t>
            </a:r>
          </a:p>
          <a:p>
            <a:pPr lvl="1" fontAlgn="auto">
              <a:spcAft>
                <a:spcPts val="0"/>
              </a:spcAft>
              <a:buFont typeface="Arial" charset="0"/>
              <a:buChar char="–"/>
              <a:defRPr/>
            </a:pPr>
            <a:r>
              <a:rPr lang="en-US" sz="2000" dirty="0">
                <a:latin typeface="Montserrat" pitchFamily="50" charset="0"/>
              </a:rPr>
              <a:t>Technical / IT </a:t>
            </a:r>
          </a:p>
          <a:p>
            <a:pPr lvl="1" fontAlgn="auto">
              <a:spcAft>
                <a:spcPts val="0"/>
              </a:spcAft>
              <a:buFont typeface="Arial" charset="0"/>
              <a:buChar char="–"/>
              <a:defRPr/>
            </a:pPr>
            <a:r>
              <a:rPr lang="en-US" sz="2000" dirty="0">
                <a:latin typeface="Montserrat" pitchFamily="50" charset="0"/>
              </a:rPr>
              <a:t>Non Technical / Non - IT </a:t>
            </a:r>
          </a:p>
          <a:p>
            <a:pPr fontAlgn="auto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000" dirty="0">
                <a:latin typeface="Montserrat" pitchFamily="50" charset="0"/>
              </a:rPr>
              <a:t>Application, Database</a:t>
            </a:r>
          </a:p>
          <a:p>
            <a:pPr fontAlgn="auto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000" dirty="0">
                <a:latin typeface="Montserrat" pitchFamily="50" charset="0"/>
              </a:rPr>
              <a:t>Security</a:t>
            </a:r>
          </a:p>
          <a:p>
            <a:pPr fontAlgn="auto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000" dirty="0">
                <a:latin typeface="Montserrat" pitchFamily="50" charset="0"/>
              </a:rPr>
              <a:t>Business units</a:t>
            </a:r>
          </a:p>
        </p:txBody>
      </p:sp>
    </p:spTree>
    <p:extLst>
      <p:ext uri="{BB962C8B-B14F-4D97-AF65-F5344CB8AC3E}">
        <p14:creationId xmlns:p14="http://schemas.microsoft.com/office/powerpoint/2010/main" val="38166444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AWS Global Infrastructure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AWS Global Infrastructure is designed and built to deliver a </a:t>
            </a:r>
            <a:r>
              <a:rPr lang="en-US" dirty="0">
                <a:solidFill>
                  <a:srgbClr val="FF0000"/>
                </a:solidFill>
              </a:rPr>
              <a:t>flexible, reliable, scalable, and secure</a:t>
            </a:r>
            <a:r>
              <a:rPr lang="en-US" dirty="0"/>
              <a:t> cloud computing environment with high-quality global network performance.</a:t>
            </a:r>
          </a:p>
          <a:p>
            <a:r>
              <a:rPr lang="en-US" dirty="0"/>
              <a:t> AWS continually updates its global infrastructure footprint. Visit one of the following web pages for current </a:t>
            </a:r>
            <a:r>
              <a:rPr lang="en-IN" dirty="0"/>
              <a:t>infrastructure information:</a:t>
            </a:r>
          </a:p>
        </p:txBody>
      </p:sp>
    </p:spTree>
    <p:extLst>
      <p:ext uri="{BB962C8B-B14F-4D97-AF65-F5344CB8AC3E}">
        <p14:creationId xmlns:p14="http://schemas.microsoft.com/office/powerpoint/2010/main" val="33497536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  <a:latin typeface="AmazonEmber-Light"/>
              </a:rPr>
              <a:t>AWS Global Infrastructure Map: </a:t>
            </a:r>
          </a:p>
          <a:p>
            <a:pPr marL="0" indent="0">
              <a:buNone/>
            </a:pPr>
            <a:r>
              <a:rPr lang="en-IN" sz="2400" dirty="0">
                <a:solidFill>
                  <a:srgbClr val="504BAC"/>
                </a:solidFill>
                <a:latin typeface="AmazonEmber-Light"/>
              </a:rPr>
              <a:t>https://aws.amazon.com/about-aws/global-</a:t>
            </a:r>
          </a:p>
          <a:p>
            <a:pPr marL="0" indent="0">
              <a:buNone/>
            </a:pPr>
            <a:r>
              <a:rPr lang="en-IN" sz="2400" dirty="0">
                <a:solidFill>
                  <a:srgbClr val="504BAC"/>
                </a:solidFill>
                <a:latin typeface="AmazonEmber-Light"/>
              </a:rPr>
              <a:t>infrastructure/#</a:t>
            </a:r>
            <a:r>
              <a:rPr lang="en-IN" sz="2400" dirty="0" err="1">
                <a:solidFill>
                  <a:srgbClr val="504BAC"/>
                </a:solidFill>
                <a:latin typeface="AmazonEmber-Light"/>
              </a:rPr>
              <a:t>AWS_Global_Infrastructure_Map</a:t>
            </a:r>
            <a:r>
              <a:rPr lang="en-IN" dirty="0">
                <a:solidFill>
                  <a:srgbClr val="000000"/>
                </a:solidFill>
                <a:latin typeface="AmazonEmber-Light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AmazonEmber-Light"/>
              </a:rPr>
              <a:t>Choose a circle on the map to view  summary information about the Region </a:t>
            </a:r>
            <a:r>
              <a:rPr lang="en-IN" dirty="0">
                <a:solidFill>
                  <a:srgbClr val="000000"/>
                </a:solidFill>
                <a:latin typeface="AmazonEmber-Light"/>
              </a:rPr>
              <a:t>represented by the circle.</a:t>
            </a:r>
          </a:p>
          <a:p>
            <a:pPr marL="0" indent="0">
              <a:buNone/>
            </a:pPr>
            <a:r>
              <a:rPr lang="en-IN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IN" dirty="0">
                <a:solidFill>
                  <a:srgbClr val="FF0000"/>
                </a:solidFill>
                <a:latin typeface="AmazonEmber-Light"/>
              </a:rPr>
              <a:t>Regions and Availability Zones</a:t>
            </a:r>
            <a:r>
              <a:rPr lang="en-IN" dirty="0">
                <a:solidFill>
                  <a:srgbClr val="000000"/>
                </a:solidFill>
                <a:latin typeface="AmazonEmber-Light"/>
              </a:rPr>
              <a:t>: </a:t>
            </a:r>
          </a:p>
          <a:p>
            <a:pPr marL="0" indent="0">
              <a:buNone/>
            </a:pPr>
            <a:r>
              <a:rPr lang="en-IN" sz="2400" dirty="0">
                <a:solidFill>
                  <a:srgbClr val="504BAC"/>
                </a:solidFill>
                <a:latin typeface="AmazonEmber-Light"/>
              </a:rPr>
              <a:t>https://aws.amazon.com/about-aws/global-</a:t>
            </a:r>
          </a:p>
          <a:p>
            <a:pPr marL="0" indent="0">
              <a:buNone/>
            </a:pPr>
            <a:r>
              <a:rPr lang="en-IN" sz="2400" dirty="0">
                <a:solidFill>
                  <a:srgbClr val="504BAC"/>
                </a:solidFill>
                <a:latin typeface="AmazonEmber-Light"/>
              </a:rPr>
              <a:t>infrastructure/</a:t>
            </a:r>
            <a:r>
              <a:rPr lang="en-IN" sz="2400" dirty="0" err="1">
                <a:solidFill>
                  <a:srgbClr val="504BAC"/>
                </a:solidFill>
                <a:latin typeface="AmazonEmber-Light"/>
              </a:rPr>
              <a:t>regions_az</a:t>
            </a:r>
            <a:r>
              <a:rPr lang="en-IN" sz="2400" dirty="0">
                <a:solidFill>
                  <a:srgbClr val="504BAC"/>
                </a:solidFill>
                <a:latin typeface="AmazonEmber-Light"/>
              </a:rPr>
              <a:t>/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AmazonEmber-Light"/>
              </a:rPr>
              <a:t>Choose a tab to view a map of the selected geography and a list of Regions, Edge locations, Local zones, and Regional </a:t>
            </a:r>
          </a:p>
          <a:p>
            <a:pPr marL="0" indent="0">
              <a:buNone/>
            </a:pPr>
            <a:r>
              <a:rPr lang="en-IN" dirty="0">
                <a:solidFill>
                  <a:srgbClr val="000000"/>
                </a:solidFill>
                <a:latin typeface="AmazonEmber-Light"/>
              </a:rPr>
              <a:t>Caches.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4923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AWS Regions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An </a:t>
            </a:r>
            <a:r>
              <a:rPr lang="en-US" dirty="0">
                <a:solidFill>
                  <a:srgbClr val="FF0000"/>
                </a:solidFill>
              </a:rPr>
              <a:t>AWS Region </a:t>
            </a:r>
            <a:r>
              <a:rPr lang="en-US" dirty="0"/>
              <a:t>is a geographical area.</a:t>
            </a:r>
          </a:p>
          <a:p>
            <a:pPr marL="0" indent="0">
              <a:buNone/>
            </a:pPr>
            <a:r>
              <a:rPr lang="en-US" dirty="0"/>
              <a:t>• Data replication across Regions is</a:t>
            </a:r>
          </a:p>
          <a:p>
            <a:pPr marL="0" indent="0">
              <a:buNone/>
            </a:pPr>
            <a:r>
              <a:rPr lang="en-US" dirty="0"/>
              <a:t>controlled by you.</a:t>
            </a:r>
          </a:p>
          <a:p>
            <a:pPr marL="0" indent="0">
              <a:buNone/>
            </a:pPr>
            <a:r>
              <a:rPr lang="en-US" dirty="0"/>
              <a:t>• Communication between Regions uses</a:t>
            </a:r>
          </a:p>
          <a:p>
            <a:pPr marL="0" indent="0">
              <a:buNone/>
            </a:pPr>
            <a:r>
              <a:rPr lang="en-US" dirty="0"/>
              <a:t>AWS backbone network infrastructure.</a:t>
            </a:r>
          </a:p>
          <a:p>
            <a:pPr marL="0" indent="0">
              <a:buNone/>
            </a:pPr>
            <a:r>
              <a:rPr lang="en-US" dirty="0"/>
              <a:t>• Each Region provides full redundancy and</a:t>
            </a:r>
          </a:p>
          <a:p>
            <a:pPr marL="0" indent="0">
              <a:buNone/>
            </a:pPr>
            <a:r>
              <a:rPr lang="en-US" dirty="0"/>
              <a:t>connectivity to the network.</a:t>
            </a:r>
          </a:p>
          <a:p>
            <a:pPr marL="0" indent="0">
              <a:buNone/>
            </a:pPr>
            <a:r>
              <a:rPr lang="en-US" dirty="0"/>
              <a:t>• A Region typically consists of two or more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Availability Zones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914400"/>
            <a:ext cx="3092450" cy="284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1539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1524000"/>
            <a:ext cx="8362950" cy="421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42487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1543050"/>
            <a:ext cx="8286750" cy="417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04132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64" y="1777099"/>
            <a:ext cx="8198271" cy="4172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12141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43050"/>
            <a:ext cx="8229600" cy="417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5777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2"/>
          <p:cNvSpPr>
            <a:spLocks noGrp="1"/>
          </p:cNvSpPr>
          <p:nvPr>
            <p:ph type="title" idx="4294967295"/>
          </p:nvPr>
        </p:nvSpPr>
        <p:spPr>
          <a:xfrm>
            <a:off x="409575" y="200025"/>
            <a:ext cx="8393113" cy="9779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0" tIns="45692" rIns="91380" bIns="45692" anchor="ctr">
            <a:normAutofit fontScale="90000"/>
          </a:bodyPr>
          <a:lstStyle/>
          <a:p>
            <a:pPr eaLnBrk="1" hangingPunct="1"/>
            <a:r>
              <a:rPr lang="en-AU" altLang="en-US" sz="3200">
                <a:solidFill>
                  <a:srgbClr val="FFFF00"/>
                </a:solidFill>
                <a:effectLst/>
              </a:rPr>
              <a:t>The Next Revolution in IT</a:t>
            </a:r>
            <a:br>
              <a:rPr lang="en-AU" altLang="en-US" sz="3200">
                <a:effectLst/>
              </a:rPr>
            </a:br>
            <a:r>
              <a:rPr lang="en-AU" altLang="en-US" sz="3200" b="0">
                <a:solidFill>
                  <a:srgbClr val="00FFFF"/>
                </a:solidFill>
                <a:effectLst/>
              </a:rPr>
              <a:t>Cloud Computing</a:t>
            </a:r>
          </a:p>
        </p:txBody>
      </p:sp>
      <p:sp>
        <p:nvSpPr>
          <p:cNvPr id="1258499" name="Content Placeholder 3"/>
          <p:cNvSpPr>
            <a:spLocks noGrp="1"/>
          </p:cNvSpPr>
          <p:nvPr>
            <p:ph sz="half" idx="4294967295"/>
          </p:nvPr>
        </p:nvSpPr>
        <p:spPr>
          <a:xfrm>
            <a:off x="1131888" y="1368425"/>
            <a:ext cx="3722687" cy="4710113"/>
          </a:xfrm>
        </p:spPr>
        <p:txBody>
          <a:bodyPr lIns="91380" tIns="45692" rIns="91380" bIns="45692"/>
          <a:lstStyle/>
          <a:p>
            <a:pPr eaLnBrk="1" hangingPunct="1">
              <a:lnSpc>
                <a:spcPct val="120000"/>
              </a:lnSpc>
              <a:defRPr/>
            </a:pPr>
            <a:r>
              <a:rPr lang="en-AU" sz="2400" b="1" dirty="0"/>
              <a:t>Classical Computing</a:t>
            </a:r>
          </a:p>
          <a:p>
            <a:pPr lvl="1" eaLnBrk="1" hangingPunct="1">
              <a:lnSpc>
                <a:spcPct val="120000"/>
              </a:lnSpc>
              <a:defRPr/>
            </a:pPr>
            <a:r>
              <a:rPr lang="en-AU" sz="1600" b="1" dirty="0"/>
              <a:t>Buy &amp; Own</a:t>
            </a:r>
          </a:p>
          <a:p>
            <a:pPr lvl="2" eaLnBrk="1" hangingPunct="1">
              <a:lnSpc>
                <a:spcPct val="120000"/>
              </a:lnSpc>
              <a:defRPr/>
            </a:pPr>
            <a:r>
              <a:rPr lang="en-AU" sz="1600" b="1" dirty="0"/>
              <a:t>Hardware, System Software, Applications often to meet peak needs.</a:t>
            </a:r>
          </a:p>
          <a:p>
            <a:pPr lvl="1" eaLnBrk="1" hangingPunct="1">
              <a:lnSpc>
                <a:spcPct val="120000"/>
              </a:lnSpc>
              <a:defRPr/>
            </a:pPr>
            <a:r>
              <a:rPr lang="en-AU" sz="1600" b="1" dirty="0"/>
              <a:t>Install, Configure, Test, Verify, Evaluate</a:t>
            </a:r>
          </a:p>
          <a:p>
            <a:pPr lvl="1" eaLnBrk="1" hangingPunct="1">
              <a:lnSpc>
                <a:spcPct val="120000"/>
              </a:lnSpc>
              <a:defRPr/>
            </a:pPr>
            <a:r>
              <a:rPr lang="en-AU" sz="1600" b="1" dirty="0"/>
              <a:t>Manage</a:t>
            </a:r>
          </a:p>
          <a:p>
            <a:pPr lvl="1" eaLnBrk="1" hangingPunct="1">
              <a:lnSpc>
                <a:spcPct val="120000"/>
              </a:lnSpc>
              <a:defRPr/>
            </a:pPr>
            <a:r>
              <a:rPr lang="en-AU" sz="1600" b="1" dirty="0"/>
              <a:t>..</a:t>
            </a:r>
          </a:p>
          <a:p>
            <a:pPr lvl="1" eaLnBrk="1" hangingPunct="1">
              <a:lnSpc>
                <a:spcPct val="120000"/>
              </a:lnSpc>
              <a:defRPr/>
            </a:pPr>
            <a:r>
              <a:rPr lang="en-AU" sz="1600" b="1" dirty="0"/>
              <a:t>Finally, use it</a:t>
            </a:r>
          </a:p>
          <a:p>
            <a:pPr lvl="1" eaLnBrk="1" hangingPunct="1">
              <a:lnSpc>
                <a:spcPct val="120000"/>
              </a:lnSpc>
              <a:defRPr/>
            </a:pPr>
            <a:r>
              <a:rPr lang="en-AU" sz="1600" b="1" dirty="0"/>
              <a:t>$$$$....$(High </a:t>
            </a:r>
            <a:r>
              <a:rPr lang="en-AU" sz="1600" b="1" dirty="0" err="1"/>
              <a:t>CapEx</a:t>
            </a:r>
            <a:r>
              <a:rPr lang="en-AU" sz="1600" b="1" dirty="0"/>
              <a:t>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4687888" y="1441450"/>
            <a:ext cx="4114800" cy="4189413"/>
          </a:xfrm>
        </p:spPr>
        <p:txBody>
          <a:bodyPr lIns="91380" tIns="45692" rIns="91380" bIns="45692">
            <a:normAutofit lnSpcReduction="10000"/>
          </a:bodyPr>
          <a:lstStyle/>
          <a:p>
            <a:pPr eaLnBrk="1" hangingPunct="1">
              <a:defRPr/>
            </a:pPr>
            <a:r>
              <a:rPr lang="en-AU" sz="2400" b="1" dirty="0"/>
              <a:t>Cloud Computing</a:t>
            </a:r>
          </a:p>
          <a:p>
            <a:pPr lvl="1" eaLnBrk="1" hangingPunct="1">
              <a:defRPr/>
            </a:pPr>
            <a:r>
              <a:rPr lang="en-AU" sz="1800" b="1" dirty="0"/>
              <a:t>Subscribe</a:t>
            </a:r>
          </a:p>
          <a:p>
            <a:pPr lvl="1" eaLnBrk="1" hangingPunct="1">
              <a:defRPr/>
            </a:pPr>
            <a:r>
              <a:rPr lang="en-AU" sz="1800" b="1" dirty="0"/>
              <a:t>Use</a:t>
            </a:r>
          </a:p>
          <a:p>
            <a:pPr lvl="1" eaLnBrk="1" hangingPunct="1">
              <a:defRPr/>
            </a:pPr>
            <a:endParaRPr lang="en-AU" sz="1800" b="1" dirty="0"/>
          </a:p>
          <a:p>
            <a:pPr lvl="1" eaLnBrk="1" hangingPunct="1">
              <a:defRPr/>
            </a:pPr>
            <a:endParaRPr lang="en-AU" sz="2000" b="1" dirty="0"/>
          </a:p>
          <a:p>
            <a:pPr lvl="1" eaLnBrk="1" hangingPunct="1">
              <a:defRPr/>
            </a:pPr>
            <a:endParaRPr lang="en-AU" sz="2000" b="1" dirty="0"/>
          </a:p>
          <a:p>
            <a:pPr lvl="1" eaLnBrk="1" hangingPunct="1">
              <a:defRPr/>
            </a:pPr>
            <a:endParaRPr lang="en-AU" sz="2000" b="1" dirty="0"/>
          </a:p>
          <a:p>
            <a:pPr lvl="1" eaLnBrk="1" hangingPunct="1">
              <a:defRPr/>
            </a:pPr>
            <a:endParaRPr lang="en-AU" sz="2000" b="1" dirty="0"/>
          </a:p>
          <a:p>
            <a:pPr lvl="1" eaLnBrk="1" hangingPunct="1">
              <a:defRPr/>
            </a:pPr>
            <a:endParaRPr lang="en-AU" sz="2000" b="1" dirty="0"/>
          </a:p>
          <a:p>
            <a:pPr lvl="1" eaLnBrk="1" hangingPunct="1">
              <a:defRPr/>
            </a:pPr>
            <a:endParaRPr lang="en-AU" sz="2000" b="1" dirty="0"/>
          </a:p>
          <a:p>
            <a:pPr lvl="1" eaLnBrk="1" hangingPunct="1">
              <a:defRPr/>
            </a:pPr>
            <a:r>
              <a:rPr lang="en-AU" sz="1800" b="1" dirty="0"/>
              <a:t>$ - pay for what you use, based on </a:t>
            </a:r>
            <a:r>
              <a:rPr lang="en-AU" sz="1800" b="1" dirty="0" err="1"/>
              <a:t>QoS</a:t>
            </a:r>
            <a:endParaRPr lang="en-AU" sz="1800" b="1" dirty="0"/>
          </a:p>
        </p:txBody>
      </p:sp>
      <p:grpSp>
        <p:nvGrpSpPr>
          <p:cNvPr id="35845" name="Group 9"/>
          <p:cNvGrpSpPr>
            <a:grpSpLocks/>
          </p:cNvGrpSpPr>
          <p:nvPr/>
        </p:nvGrpSpPr>
        <p:grpSpPr bwMode="auto">
          <a:xfrm>
            <a:off x="698500" y="2441575"/>
            <a:ext cx="895350" cy="3557588"/>
            <a:chOff x="276193" y="2562896"/>
            <a:chExt cx="1024573" cy="3052293"/>
          </a:xfrm>
        </p:grpSpPr>
        <p:sp>
          <p:nvSpPr>
            <p:cNvPr id="1258502" name="Freeform 7"/>
            <p:cNvSpPr>
              <a:spLocks/>
            </p:cNvSpPr>
            <p:nvPr/>
          </p:nvSpPr>
          <p:spPr bwMode="auto">
            <a:xfrm>
              <a:off x="663133" y="2562896"/>
              <a:ext cx="637633" cy="3052293"/>
            </a:xfrm>
            <a:custGeom>
              <a:avLst/>
              <a:gdLst>
                <a:gd name="T0" fmla="*/ 598868 w 637504"/>
                <a:gd name="T1" fmla="*/ 3052293 h 3052293"/>
                <a:gd name="T2" fmla="*/ 6439 w 637504"/>
                <a:gd name="T3" fmla="*/ 1764470 h 3052293"/>
                <a:gd name="T4" fmla="*/ 637504 w 637504"/>
                <a:gd name="T5" fmla="*/ 0 h 3052293"/>
                <a:gd name="T6" fmla="*/ 0 60000 65536"/>
                <a:gd name="T7" fmla="*/ 0 60000 65536"/>
                <a:gd name="T8" fmla="*/ 0 60000 65536"/>
                <a:gd name="T9" fmla="*/ 0 w 637504"/>
                <a:gd name="T10" fmla="*/ 0 h 3052293"/>
                <a:gd name="T11" fmla="*/ 637504 w 637504"/>
                <a:gd name="T12" fmla="*/ 3052293 h 305229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37504" h="3052293">
                  <a:moveTo>
                    <a:pt x="598868" y="3052293"/>
                  </a:moveTo>
                  <a:cubicBezTo>
                    <a:pt x="299434" y="2662706"/>
                    <a:pt x="0" y="2273120"/>
                    <a:pt x="6439" y="1764405"/>
                  </a:cubicBezTo>
                  <a:cubicBezTo>
                    <a:pt x="12878" y="1255690"/>
                    <a:pt x="530180" y="291921"/>
                    <a:pt x="637504" y="0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txBody>
            <a:bodyPr lIns="91380" tIns="45692" rIns="91380" bIns="45692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ＭＳ Ｐゴシック" charset="0"/>
              </a:endParaRPr>
            </a:p>
          </p:txBody>
        </p:sp>
        <p:sp>
          <p:nvSpPr>
            <p:cNvPr id="35850" name="TextBox 8"/>
            <p:cNvSpPr txBox="1">
              <a:spLocks noChangeArrowheads="1"/>
            </p:cNvSpPr>
            <p:nvPr/>
          </p:nvSpPr>
          <p:spPr bwMode="auto">
            <a:xfrm rot="5400000" flipH="1" flipV="1">
              <a:off x="-675561" y="4070355"/>
              <a:ext cx="2357662" cy="454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32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32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32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32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AU" altLang="en-US" sz="2000">
                  <a:solidFill>
                    <a:srgbClr val="00FFFF"/>
                  </a:solidFill>
                  <a:latin typeface="Verdana" pitchFamily="34" charset="0"/>
                  <a:ea typeface="宋体" pitchFamily="2" charset="-122"/>
                </a:rPr>
                <a:t>Every 18 months?</a:t>
              </a:r>
            </a:p>
          </p:txBody>
        </p:sp>
      </p:grpSp>
      <p:pic>
        <p:nvPicPr>
          <p:cNvPr id="3584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438" y="2722563"/>
            <a:ext cx="3143250" cy="206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2352675" y="6451600"/>
            <a:ext cx="4022725" cy="2444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sz="1000"/>
              <a:t>Copyright © 2012, Elsevier Inc. All rights reserved.</a:t>
            </a:r>
            <a:endParaRPr lang="en-US" sz="10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0977" name="Text Box 17"/>
          <p:cNvSpPr txBox="1">
            <a:spLocks noChangeArrowheads="1"/>
          </p:cNvSpPr>
          <p:nvPr/>
        </p:nvSpPr>
        <p:spPr bwMode="auto">
          <a:xfrm>
            <a:off x="5703888" y="5830888"/>
            <a:ext cx="2332037" cy="274637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>
                <a:solidFill>
                  <a:srgbClr val="66FFFF"/>
                </a:solidFill>
                <a:latin typeface="Arial" charset="0"/>
              </a:rPr>
              <a:t>(Courtesy of Raj Buyya, 2012)</a:t>
            </a:r>
          </a:p>
        </p:txBody>
      </p:sp>
    </p:spTree>
    <p:extLst>
      <p:ext uri="{BB962C8B-B14F-4D97-AF65-F5344CB8AC3E}">
        <p14:creationId xmlns:p14="http://schemas.microsoft.com/office/powerpoint/2010/main" val="65463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62855"/>
            <a:ext cx="8229600" cy="4200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42778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The AWS Global Infrastructure consists of</a:t>
            </a:r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Regions and Availability Zones.</a:t>
            </a:r>
          </a:p>
          <a:p>
            <a:pPr marL="0" indent="0">
              <a:buNone/>
            </a:pPr>
            <a:r>
              <a:rPr lang="en-US" dirty="0"/>
              <a:t>• Your choice of a </a:t>
            </a:r>
            <a:r>
              <a:rPr lang="en-US" dirty="0">
                <a:solidFill>
                  <a:srgbClr val="FF0000"/>
                </a:solidFill>
              </a:rPr>
              <a:t>Region</a:t>
            </a:r>
            <a:r>
              <a:rPr lang="en-US" dirty="0"/>
              <a:t> is typically based on</a:t>
            </a:r>
          </a:p>
          <a:p>
            <a:pPr marL="0" indent="0">
              <a:buNone/>
            </a:pPr>
            <a:r>
              <a:rPr lang="en-US" dirty="0"/>
              <a:t>compliance requirements or to reduce latency.</a:t>
            </a:r>
          </a:p>
          <a:p>
            <a:pPr marL="0" indent="0">
              <a:buNone/>
            </a:pPr>
            <a:r>
              <a:rPr lang="en-US" dirty="0"/>
              <a:t>• Each </a:t>
            </a:r>
            <a:r>
              <a:rPr lang="en-US" dirty="0">
                <a:solidFill>
                  <a:srgbClr val="FF0000"/>
                </a:solidFill>
              </a:rPr>
              <a:t>Availability Zone </a:t>
            </a:r>
            <a:r>
              <a:rPr lang="en-US" dirty="0"/>
              <a:t>is physically separate from</a:t>
            </a:r>
          </a:p>
          <a:p>
            <a:pPr marL="0" indent="0">
              <a:buNone/>
            </a:pPr>
            <a:r>
              <a:rPr lang="en-US" dirty="0"/>
              <a:t>other Availability Zones and has redundant</a:t>
            </a:r>
          </a:p>
          <a:p>
            <a:pPr marL="0" indent="0">
              <a:buNone/>
            </a:pPr>
            <a:r>
              <a:rPr lang="en-IN" dirty="0"/>
              <a:t>power, networking, and connectivity.</a:t>
            </a:r>
          </a:p>
          <a:p>
            <a:pPr marL="0" indent="0">
              <a:buNone/>
            </a:pPr>
            <a:r>
              <a:rPr lang="en-US" dirty="0"/>
              <a:t>• </a:t>
            </a:r>
            <a:r>
              <a:rPr lang="en-US" dirty="0">
                <a:solidFill>
                  <a:srgbClr val="FF0000"/>
                </a:solidFill>
              </a:rPr>
              <a:t>Edge locations</a:t>
            </a:r>
            <a:r>
              <a:rPr lang="en-US" dirty="0"/>
              <a:t>, and </a:t>
            </a:r>
            <a:r>
              <a:rPr lang="en-US" dirty="0">
                <a:solidFill>
                  <a:srgbClr val="FF0000"/>
                </a:solidFill>
              </a:rPr>
              <a:t>Regional edge caches</a:t>
            </a:r>
          </a:p>
          <a:p>
            <a:pPr marL="0" indent="0">
              <a:buNone/>
            </a:pPr>
            <a:r>
              <a:rPr lang="en-US" dirty="0"/>
              <a:t>improve performance by caching content closer</a:t>
            </a:r>
          </a:p>
          <a:p>
            <a:pPr marL="0" indent="0">
              <a:buNone/>
            </a:pPr>
            <a:r>
              <a:rPr lang="en-IN" dirty="0"/>
              <a:t>to users.</a:t>
            </a:r>
          </a:p>
        </p:txBody>
      </p:sp>
    </p:spTree>
    <p:extLst>
      <p:ext uri="{BB962C8B-B14F-4D97-AF65-F5344CB8AC3E}">
        <p14:creationId xmlns:p14="http://schemas.microsoft.com/office/powerpoint/2010/main" val="20359183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AWS services and service </a:t>
            </a:r>
            <a:br>
              <a:rPr lang="en-US" dirty="0"/>
            </a:br>
            <a:r>
              <a:rPr lang="en-IN" dirty="0"/>
              <a:t>category overview</a:t>
            </a:r>
            <a:br>
              <a:rPr lang="en-IN" dirty="0"/>
            </a:br>
            <a:endParaRPr lang="en-IN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79062"/>
            <a:ext cx="8229600" cy="4168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3338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98964"/>
            <a:ext cx="8229600" cy="4328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6911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16" y="1735822"/>
            <a:ext cx="8134768" cy="4254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27391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" y="1757363"/>
            <a:ext cx="8293100" cy="421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16163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" y="1785938"/>
            <a:ext cx="8312150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73652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56833"/>
            <a:ext cx="8229600" cy="4212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8262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13612"/>
            <a:ext cx="8229600" cy="429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45636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57714"/>
            <a:ext cx="8229600" cy="3210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0639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200" dirty="0"/>
              <a:t>Cloud Service Models (1)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381000" y="949325"/>
            <a:ext cx="8388350" cy="4911725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>
                <a:solidFill>
                  <a:srgbClr val="FFFF00"/>
                </a:solidFill>
              </a:rPr>
              <a:t>Infrastructure as a service (</a:t>
            </a:r>
            <a:r>
              <a:rPr lang="en-US" dirty="0" err="1">
                <a:solidFill>
                  <a:srgbClr val="FFFF00"/>
                </a:solidFill>
              </a:rPr>
              <a:t>IaaS</a:t>
            </a:r>
            <a:r>
              <a:rPr lang="en-US" dirty="0">
                <a:solidFill>
                  <a:srgbClr val="FFFF00"/>
                </a:solidFill>
              </a:rPr>
              <a:t>)</a:t>
            </a:r>
          </a:p>
          <a:p>
            <a:pPr>
              <a:defRPr/>
            </a:pPr>
            <a:r>
              <a:rPr lang="en-US" sz="2000" dirty="0"/>
              <a:t>Most basic cloud service model</a:t>
            </a:r>
          </a:p>
          <a:p>
            <a:pPr>
              <a:defRPr/>
            </a:pPr>
            <a:r>
              <a:rPr lang="en-US" sz="2000" dirty="0"/>
              <a:t>Cloud providers offer computers, as physical or more often as virtual machines, and other resources.</a:t>
            </a:r>
          </a:p>
          <a:p>
            <a:pPr>
              <a:defRPr/>
            </a:pPr>
            <a:r>
              <a:rPr lang="en-US" sz="2000" dirty="0"/>
              <a:t>Virtual machines are run as guests by a hypervisor, such as </a:t>
            </a:r>
            <a:r>
              <a:rPr lang="en-US" sz="2000" dirty="0" err="1"/>
              <a:t>Xen</a:t>
            </a:r>
            <a:r>
              <a:rPr lang="en-US" sz="2000" dirty="0"/>
              <a:t> or KVM. </a:t>
            </a:r>
          </a:p>
          <a:p>
            <a:pPr>
              <a:defRPr/>
            </a:pPr>
            <a:r>
              <a:rPr lang="en-US" sz="2000" dirty="0"/>
              <a:t>Cloud users deploy their applications by then installing operating system images on the machines as well as their application software.</a:t>
            </a:r>
          </a:p>
          <a:p>
            <a:pPr>
              <a:defRPr/>
            </a:pPr>
            <a:r>
              <a:rPr lang="en-US" sz="2000" dirty="0"/>
              <a:t>Cloud providers typically bill </a:t>
            </a:r>
            <a:r>
              <a:rPr lang="en-US" sz="2000" dirty="0" err="1"/>
              <a:t>IaaS</a:t>
            </a:r>
            <a:r>
              <a:rPr lang="en-US" sz="2000" dirty="0"/>
              <a:t> services on a utility computing basis, that is, cost will reflect the amount of resources allocated and consumed.</a:t>
            </a:r>
          </a:p>
          <a:p>
            <a:pPr>
              <a:defRPr/>
            </a:pPr>
            <a:r>
              <a:rPr lang="en-US" sz="2000" dirty="0"/>
              <a:t>Examples of </a:t>
            </a:r>
            <a:r>
              <a:rPr lang="en-US" sz="2000" dirty="0" err="1"/>
              <a:t>IaaS</a:t>
            </a:r>
            <a:r>
              <a:rPr lang="en-US" sz="2000" dirty="0"/>
              <a:t> include: Amazon </a:t>
            </a:r>
            <a:r>
              <a:rPr lang="en-US" sz="2000" dirty="0" err="1"/>
              <a:t>CloudFormation</a:t>
            </a:r>
            <a:r>
              <a:rPr lang="en-US" sz="2000" dirty="0"/>
              <a:t> (and underlying services such as Amazon EC2), Rackspace Cloud, </a:t>
            </a:r>
            <a:r>
              <a:rPr lang="en-US" sz="2000" dirty="0" err="1"/>
              <a:t>Terremark</a:t>
            </a:r>
            <a:r>
              <a:rPr lang="en-US" sz="2000" dirty="0"/>
              <a:t>, and Google Compute Engine.</a:t>
            </a:r>
          </a:p>
        </p:txBody>
      </p:sp>
    </p:spTree>
    <p:extLst>
      <p:ext uri="{BB962C8B-B14F-4D97-AF65-F5344CB8AC3E}">
        <p14:creationId xmlns:p14="http://schemas.microsoft.com/office/powerpoint/2010/main" val="37538341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42767"/>
            <a:ext cx="8229600" cy="4240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43727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Shared Responsibility Model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43000"/>
            <a:ext cx="7924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84289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AWS secures the </a:t>
            </a:r>
            <a:r>
              <a:rPr lang="en-US" dirty="0">
                <a:highlight>
                  <a:srgbClr val="FFFF00"/>
                </a:highlight>
              </a:rPr>
              <a:t>infrastructure</a:t>
            </a:r>
            <a:r>
              <a:rPr lang="en-US" dirty="0"/>
              <a:t>, while customers are responsible for securing their </a:t>
            </a:r>
            <a:r>
              <a:rPr lang="en-US" dirty="0">
                <a:highlight>
                  <a:srgbClr val="FFFF00"/>
                </a:highlight>
              </a:rPr>
              <a:t>data and applications </a:t>
            </a:r>
            <a:r>
              <a:rPr lang="en-US" dirty="0"/>
              <a:t>within the cloud.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27704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Security and Compliance </a:t>
            </a:r>
            <a:r>
              <a:rPr lang="en-US" dirty="0"/>
              <a:t>is a shared responsibility between AWS and the customer.</a:t>
            </a:r>
          </a:p>
          <a:p>
            <a:r>
              <a:rPr lang="en-US" dirty="0"/>
              <a:t>This shared model can help </a:t>
            </a:r>
            <a:r>
              <a:rPr lang="en-US" dirty="0">
                <a:solidFill>
                  <a:srgbClr val="FF0000"/>
                </a:solidFill>
              </a:rPr>
              <a:t>relieve the customer’s operational burden </a:t>
            </a:r>
            <a:r>
              <a:rPr lang="en-US" dirty="0"/>
              <a:t>as AWS operates, manages and controls the components from the host operating system and virtualization layer down to the physical security of the facilities in which the service operates. </a:t>
            </a:r>
          </a:p>
          <a:p>
            <a:r>
              <a:rPr lang="en-US" dirty="0"/>
              <a:t>The customer assumes responsibility and management of the guest operating system (including </a:t>
            </a:r>
            <a:r>
              <a:rPr lang="en-US" dirty="0">
                <a:solidFill>
                  <a:srgbClr val="FF0000"/>
                </a:solidFill>
              </a:rPr>
              <a:t>updates and security patches</a:t>
            </a:r>
            <a:r>
              <a:rPr lang="en-US" dirty="0"/>
              <a:t>), other associated application software as well as the configuration of the AWS provided security group firewall.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91177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AWS responsibility </a:t>
            </a:r>
            <a:r>
              <a:rPr lang="en-US" dirty="0"/>
              <a:t>“</a:t>
            </a:r>
            <a:r>
              <a:rPr lang="en-US" dirty="0">
                <a:solidFill>
                  <a:srgbClr val="FF0000"/>
                </a:solidFill>
              </a:rPr>
              <a:t>Security of the Cloud</a:t>
            </a:r>
            <a:r>
              <a:rPr lang="en-US" dirty="0"/>
              <a:t>” - AWS is responsible for protecting the </a:t>
            </a:r>
            <a:r>
              <a:rPr lang="en-US" dirty="0">
                <a:solidFill>
                  <a:srgbClr val="FF0000"/>
                </a:solidFill>
              </a:rPr>
              <a:t>infrastructure</a:t>
            </a:r>
            <a:r>
              <a:rPr lang="en-US" dirty="0"/>
              <a:t> that runs </a:t>
            </a:r>
            <a:r>
              <a:rPr lang="en-US" dirty="0">
                <a:solidFill>
                  <a:srgbClr val="FF0000"/>
                </a:solidFill>
              </a:rPr>
              <a:t>all of the services </a:t>
            </a:r>
            <a:r>
              <a:rPr lang="en-US" dirty="0"/>
              <a:t>offered in the AWS Cloud. This infrastructure is composed of the </a:t>
            </a:r>
            <a:r>
              <a:rPr lang="en-US" dirty="0">
                <a:solidFill>
                  <a:srgbClr val="FF0000"/>
                </a:solidFill>
              </a:rPr>
              <a:t>hardware, software, networking</a:t>
            </a:r>
            <a:r>
              <a:rPr lang="en-US" dirty="0"/>
              <a:t>, and facilities that run AWS Cloud services.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02499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Customer responsibility </a:t>
            </a:r>
            <a:r>
              <a:rPr lang="en-US" dirty="0"/>
              <a:t>“</a:t>
            </a:r>
            <a:r>
              <a:rPr lang="en-US" dirty="0">
                <a:solidFill>
                  <a:srgbClr val="FF0000"/>
                </a:solidFill>
              </a:rPr>
              <a:t>Security in the Cloud</a:t>
            </a:r>
            <a:r>
              <a:rPr lang="en-US" dirty="0"/>
              <a:t>” – Customer responsibility will be determined by the AWS Cloud services that a customer selects. This determines the </a:t>
            </a:r>
            <a:r>
              <a:rPr lang="en-US" dirty="0">
                <a:solidFill>
                  <a:srgbClr val="FF0000"/>
                </a:solidFill>
              </a:rPr>
              <a:t>amount of configuration work the customer</a:t>
            </a:r>
            <a:r>
              <a:rPr lang="en-US" dirty="0"/>
              <a:t> must perform as part of their security responsibilities. 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12084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Inherited Controls-</a:t>
            </a:r>
            <a:r>
              <a:rPr lang="en-US" dirty="0"/>
              <a:t> Controls which a customer fully inherits from AWS.</a:t>
            </a:r>
          </a:p>
          <a:p>
            <a:pPr marL="0" indent="0">
              <a:buNone/>
            </a:pPr>
            <a:r>
              <a:rPr lang="en-US" dirty="0"/>
              <a:t> Ex. If you deploy an application on AWS, </a:t>
            </a:r>
            <a:r>
              <a:rPr lang="en-US" b="1" dirty="0"/>
              <a:t>you do not need to worry about the physical security</a:t>
            </a:r>
            <a:r>
              <a:rPr lang="en-US" dirty="0"/>
              <a:t> of the servers because AWS already provides and manages those protections.</a:t>
            </a:r>
          </a:p>
          <a:p>
            <a:endParaRPr lang="en-US" dirty="0"/>
          </a:p>
          <a:p>
            <a:r>
              <a:rPr lang="en-IN" dirty="0">
                <a:solidFill>
                  <a:srgbClr val="FF0000"/>
                </a:solidFill>
              </a:rPr>
              <a:t>Shared Controls-</a:t>
            </a:r>
            <a:r>
              <a:rPr lang="en-US" dirty="0"/>
              <a:t>Controls which apply to both the infrastructure layer and customer layers.</a:t>
            </a:r>
          </a:p>
          <a:p>
            <a:pPr marL="0" indent="0">
              <a:buNone/>
            </a:pPr>
            <a:r>
              <a:rPr lang="en-US" dirty="0"/>
              <a:t>Ex. AWS provides IAM service; customers define and enforce policies and permissions.</a:t>
            </a:r>
          </a:p>
          <a:p>
            <a:r>
              <a:rPr lang="en-US" dirty="0">
                <a:solidFill>
                  <a:srgbClr val="FF0000"/>
                </a:solidFill>
              </a:rPr>
              <a:t>Customer Specific</a:t>
            </a:r>
            <a:r>
              <a:rPr lang="en-US" dirty="0"/>
              <a:t> – Controls which are solely the responsibility of the customer based on the application they are deploying within AWS services.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25357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F839E-0C66-7A84-4CEA-7AED53A6D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Customer Specific</a:t>
            </a:r>
            <a:r>
              <a:rPr lang="en-US" dirty="0"/>
              <a:t> 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2E88FB0-8855-CAF1-835C-A13A0F2C46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Application-level security (e.g., input validation, secure coding)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Encryption of data within your app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access and authentication mechanisms for your custom application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Backup and data recovery plans for your deployed apps</a:t>
            </a:r>
          </a:p>
        </p:txBody>
      </p:sp>
    </p:spTree>
    <p:extLst>
      <p:ext uri="{BB962C8B-B14F-4D97-AF65-F5344CB8AC3E}">
        <p14:creationId xmlns:p14="http://schemas.microsoft.com/office/powerpoint/2010/main" val="14987453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AWS Identity and Access Management (IAM)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Use IAM to manage access to AWS resources </a:t>
            </a:r>
            <a:r>
              <a:rPr lang="en-US" dirty="0"/>
              <a:t>–</a:t>
            </a:r>
          </a:p>
          <a:p>
            <a:pPr lvl="1"/>
            <a:r>
              <a:rPr lang="en-US" dirty="0"/>
              <a:t>A resource is an entity in an AWS account that you can work with</a:t>
            </a:r>
          </a:p>
          <a:p>
            <a:pPr lvl="1"/>
            <a:r>
              <a:rPr lang="en-US" dirty="0"/>
              <a:t> Example resources; An Amazon EC2 instance or an Amazon S3 bucket.</a:t>
            </a:r>
          </a:p>
          <a:p>
            <a:pPr lvl="1"/>
            <a:r>
              <a:rPr lang="en-US" i="1" dirty="0"/>
              <a:t>Example </a:t>
            </a:r>
            <a:r>
              <a:rPr lang="en-US" dirty="0"/>
              <a:t>– Control who can terminate Amazon EC2 instances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18841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Create and manage AWS users and groups</a:t>
            </a:r>
            <a:r>
              <a:rPr lang="en-US" dirty="0"/>
              <a:t>: Define who can access resources and what permissions they have.</a:t>
            </a:r>
          </a:p>
          <a:p>
            <a:r>
              <a:rPr lang="en-US" dirty="0">
                <a:solidFill>
                  <a:srgbClr val="FF0000"/>
                </a:solidFill>
              </a:rPr>
              <a:t>Set permissions</a:t>
            </a:r>
            <a:r>
              <a:rPr lang="en-US" dirty="0"/>
              <a:t>: Grant specific privileges to users, groups, and roles using policies.</a:t>
            </a:r>
          </a:p>
          <a:p>
            <a:r>
              <a:rPr lang="en-US" dirty="0">
                <a:solidFill>
                  <a:srgbClr val="FF0000"/>
                </a:solidFill>
              </a:rPr>
              <a:t>Multi-factor authentication (MFA): </a:t>
            </a:r>
            <a:r>
              <a:rPr lang="en-US" dirty="0"/>
              <a:t>Add an extra layer of security by requiring MFA for sensitive operations.</a:t>
            </a:r>
          </a:p>
          <a:p>
            <a:r>
              <a:rPr lang="en-US" dirty="0">
                <a:solidFill>
                  <a:srgbClr val="FF0000"/>
                </a:solidFill>
              </a:rPr>
              <a:t>Role-based access control</a:t>
            </a:r>
            <a:r>
              <a:rPr lang="en-US" dirty="0"/>
              <a:t>: Assign roles to users or services for temporary access to resources.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041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200025"/>
            <a:ext cx="8393113" cy="5349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3200" dirty="0"/>
              <a:t>Cloud Service Models (2)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381000" y="949325"/>
            <a:ext cx="8388350" cy="446881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>
                <a:solidFill>
                  <a:srgbClr val="FFFF00"/>
                </a:solidFill>
              </a:rPr>
              <a:t>Platform as a service (</a:t>
            </a:r>
            <a:r>
              <a:rPr lang="en-US" dirty="0" err="1">
                <a:solidFill>
                  <a:srgbClr val="FFFF00"/>
                </a:solidFill>
              </a:rPr>
              <a:t>PaaS</a:t>
            </a:r>
            <a:r>
              <a:rPr lang="en-US" dirty="0">
                <a:solidFill>
                  <a:srgbClr val="FFFF00"/>
                </a:solidFill>
              </a:rPr>
              <a:t>) </a:t>
            </a:r>
          </a:p>
          <a:p>
            <a:pPr>
              <a:defRPr/>
            </a:pPr>
            <a:r>
              <a:rPr lang="en-US" sz="2400" dirty="0"/>
              <a:t>Cloud providers deliver a computing platform typically including operating system, programming language execution environment, database, and web server. </a:t>
            </a:r>
          </a:p>
          <a:p>
            <a:pPr>
              <a:defRPr/>
            </a:pPr>
            <a:r>
              <a:rPr lang="en-US" sz="2400" dirty="0"/>
              <a:t>Application developers develop and run their software on a cloud platform without the cost and complexity of buying and managing the underlying hardware and software layers. </a:t>
            </a:r>
          </a:p>
          <a:p>
            <a:pPr>
              <a:defRPr/>
            </a:pPr>
            <a:r>
              <a:rPr lang="en-US" sz="2400" dirty="0"/>
              <a:t>Examples of </a:t>
            </a:r>
            <a:r>
              <a:rPr lang="en-US" sz="2400" dirty="0" err="1"/>
              <a:t>PaaS</a:t>
            </a:r>
            <a:r>
              <a:rPr lang="en-US" sz="2400" dirty="0"/>
              <a:t> include: Amazon Elastic Beanstalk, Cloud Foundry, Heroku, Force.com, EngineYard, Mendix, Google App Engine, Microsoft Azure and OrangeScape.</a:t>
            </a:r>
          </a:p>
        </p:txBody>
      </p:sp>
    </p:spTree>
    <p:extLst>
      <p:ext uri="{BB962C8B-B14F-4D97-AF65-F5344CB8AC3E}">
        <p14:creationId xmlns:p14="http://schemas.microsoft.com/office/powerpoint/2010/main" val="42668058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3600" dirty="0">
                <a:solidFill>
                  <a:srgbClr val="232F3E"/>
                </a:solidFill>
                <a:latin typeface="AmazonEmber-Regular"/>
              </a:rPr>
              <a:t>Define fine-grained access rights –</a:t>
            </a:r>
          </a:p>
          <a:p>
            <a:pPr lvl="1"/>
            <a:r>
              <a:rPr lang="en-US" dirty="0">
                <a:solidFill>
                  <a:srgbClr val="504BAC"/>
                </a:solidFill>
                <a:latin typeface="AmazonEmber-Regular"/>
              </a:rPr>
              <a:t>Who </a:t>
            </a:r>
            <a:r>
              <a:rPr lang="en-US" dirty="0">
                <a:solidFill>
                  <a:srgbClr val="232F3E"/>
                </a:solidFill>
                <a:latin typeface="AmazonEmber-Regular"/>
              </a:rPr>
              <a:t>can access the resource</a:t>
            </a:r>
          </a:p>
          <a:p>
            <a:pPr lvl="1"/>
            <a:r>
              <a:rPr lang="en-US" dirty="0">
                <a:solidFill>
                  <a:srgbClr val="504BAC"/>
                </a:solidFill>
                <a:latin typeface="AmazonEmber-Regular"/>
              </a:rPr>
              <a:t>Which </a:t>
            </a:r>
            <a:r>
              <a:rPr lang="en-US" dirty="0">
                <a:solidFill>
                  <a:srgbClr val="232F3E"/>
                </a:solidFill>
                <a:latin typeface="AmazonEmber-Regular"/>
              </a:rPr>
              <a:t>resources can be accessed and what can the user do to the resource</a:t>
            </a:r>
          </a:p>
          <a:p>
            <a:pPr lvl="1"/>
            <a:r>
              <a:rPr lang="en-US" dirty="0">
                <a:solidFill>
                  <a:srgbClr val="504BAC"/>
                </a:solidFill>
                <a:latin typeface="AmazonEmber-Regular"/>
              </a:rPr>
              <a:t> How </a:t>
            </a:r>
            <a:r>
              <a:rPr lang="en-US" dirty="0">
                <a:solidFill>
                  <a:srgbClr val="232F3E"/>
                </a:solidFill>
                <a:latin typeface="AmazonEmber-Regular"/>
              </a:rPr>
              <a:t>resources can be accessed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22050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IAM: Essential components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41" y="2212096"/>
            <a:ext cx="7144117" cy="3302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06672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67" y="1773924"/>
            <a:ext cx="8096666" cy="4178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94312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16" y="1831077"/>
            <a:ext cx="8134768" cy="4064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54912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66" y="1840602"/>
            <a:ext cx="8122067" cy="4045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49670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IAM: Authorization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Assign permissions by creating an IAM policy.</a:t>
            </a:r>
          </a:p>
          <a:p>
            <a:pPr lvl="1"/>
            <a:r>
              <a:rPr lang="en-US" dirty="0"/>
              <a:t>• Permissions determine </a:t>
            </a:r>
            <a:r>
              <a:rPr lang="en-US" dirty="0">
                <a:solidFill>
                  <a:srgbClr val="FF0000"/>
                </a:solidFill>
              </a:rPr>
              <a:t>which resources and operations</a:t>
            </a:r>
            <a:r>
              <a:rPr lang="en-US" dirty="0"/>
              <a:t> are allowed:</a:t>
            </a:r>
          </a:p>
          <a:p>
            <a:pPr lvl="1"/>
            <a:r>
              <a:rPr lang="en-US" dirty="0"/>
              <a:t>• All permissions are implicitly denied by default.</a:t>
            </a:r>
          </a:p>
          <a:p>
            <a:pPr lvl="1"/>
            <a:r>
              <a:rPr lang="en-US" dirty="0"/>
              <a:t>• If something is explicitly denied, it is never allowed.</a:t>
            </a:r>
          </a:p>
          <a:p>
            <a:r>
              <a:rPr lang="en-US" dirty="0">
                <a:solidFill>
                  <a:srgbClr val="FF0000"/>
                </a:solidFill>
              </a:rPr>
              <a:t>Best practice: Follow the principle of least privilege.</a:t>
            </a:r>
          </a:p>
          <a:p>
            <a:r>
              <a:rPr lang="en-US" dirty="0"/>
              <a:t>Note: The scope of IAM service configurations is global. Settings apply across all AWS Regions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34322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IAM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An IAM policy is a document that defines permissions</a:t>
            </a:r>
          </a:p>
          <a:p>
            <a:r>
              <a:rPr lang="en-US" dirty="0"/>
              <a:t>Two types of policies – </a:t>
            </a:r>
            <a:r>
              <a:rPr lang="en-US" i="1" dirty="0"/>
              <a:t>identity-based </a:t>
            </a:r>
            <a:r>
              <a:rPr lang="en-US" dirty="0"/>
              <a:t>and </a:t>
            </a:r>
            <a:r>
              <a:rPr lang="en-US" i="1" dirty="0"/>
              <a:t>resource-based</a:t>
            </a:r>
          </a:p>
          <a:p>
            <a:r>
              <a:rPr lang="en-IN" dirty="0"/>
              <a:t>• </a:t>
            </a:r>
            <a:r>
              <a:rPr lang="en-IN" dirty="0">
                <a:solidFill>
                  <a:srgbClr val="FF0000"/>
                </a:solidFill>
              </a:rPr>
              <a:t>Identity-based policies </a:t>
            </a:r>
            <a:r>
              <a:rPr lang="en-IN" dirty="0"/>
              <a:t>–</a:t>
            </a:r>
          </a:p>
          <a:p>
            <a:pPr lvl="1"/>
            <a:r>
              <a:rPr lang="en-US" dirty="0"/>
              <a:t>• Attach a policy to any IAM entity</a:t>
            </a:r>
          </a:p>
          <a:p>
            <a:pPr lvl="1"/>
            <a:r>
              <a:rPr lang="en-US" dirty="0"/>
              <a:t>• An IAM user, an IAM group, or an IAM role</a:t>
            </a:r>
          </a:p>
          <a:p>
            <a:r>
              <a:rPr lang="en-IN" dirty="0"/>
              <a:t>• Policies specify:</a:t>
            </a:r>
          </a:p>
          <a:p>
            <a:pPr lvl="1"/>
            <a:r>
              <a:rPr lang="en-US" dirty="0"/>
              <a:t>• Actions that </a:t>
            </a:r>
            <a:r>
              <a:rPr lang="en-US" b="1" i="1" dirty="0"/>
              <a:t>may </a:t>
            </a:r>
            <a:r>
              <a:rPr lang="en-US" dirty="0"/>
              <a:t>be performed by the entity</a:t>
            </a:r>
          </a:p>
          <a:p>
            <a:pPr lvl="1"/>
            <a:r>
              <a:rPr lang="en-US" dirty="0"/>
              <a:t>• Actions that </a:t>
            </a:r>
            <a:r>
              <a:rPr lang="en-US" b="1" i="1" dirty="0"/>
              <a:t>may not</a:t>
            </a:r>
            <a:r>
              <a:rPr lang="en-US" i="1" dirty="0"/>
              <a:t> </a:t>
            </a:r>
            <a:r>
              <a:rPr lang="en-US" dirty="0"/>
              <a:t>be performed by the entity</a:t>
            </a:r>
          </a:p>
          <a:p>
            <a:pPr lvl="1"/>
            <a:r>
              <a:rPr lang="en-US" dirty="0"/>
              <a:t>• A single </a:t>
            </a:r>
            <a:r>
              <a:rPr lang="en-US" i="1" dirty="0"/>
              <a:t>policy </a:t>
            </a:r>
            <a:r>
              <a:rPr lang="en-US" dirty="0"/>
              <a:t>can be attached to multiple </a:t>
            </a:r>
            <a:r>
              <a:rPr lang="en-US" i="1" dirty="0"/>
              <a:t>entities</a:t>
            </a:r>
          </a:p>
          <a:p>
            <a:pPr lvl="1"/>
            <a:r>
              <a:rPr lang="en-US" dirty="0"/>
              <a:t>• A single </a:t>
            </a:r>
            <a:r>
              <a:rPr lang="en-US" i="1" dirty="0"/>
              <a:t>entity </a:t>
            </a:r>
            <a:r>
              <a:rPr lang="en-US" dirty="0"/>
              <a:t>can have multiple </a:t>
            </a:r>
            <a:r>
              <a:rPr lang="en-US" i="1" dirty="0"/>
              <a:t>policies </a:t>
            </a:r>
            <a:r>
              <a:rPr lang="en-US" dirty="0"/>
              <a:t>attached to it</a:t>
            </a:r>
          </a:p>
          <a:p>
            <a:r>
              <a:rPr lang="en-IN" dirty="0"/>
              <a:t>• </a:t>
            </a:r>
            <a:r>
              <a:rPr lang="en-IN" dirty="0">
                <a:solidFill>
                  <a:srgbClr val="FF0000"/>
                </a:solidFill>
              </a:rPr>
              <a:t>Resource-based policies</a:t>
            </a:r>
          </a:p>
          <a:p>
            <a:r>
              <a:rPr lang="en-US" dirty="0"/>
              <a:t>• Attached to a resource (such as an S3 bucket)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08398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00200"/>
            <a:ext cx="5791200" cy="3878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38506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00200"/>
            <a:ext cx="7162800" cy="415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54830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24" y="2164469"/>
            <a:ext cx="7829952" cy="339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7667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200025"/>
            <a:ext cx="8393113" cy="5349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3200" dirty="0"/>
              <a:t>Cloud Service Models (3)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381000" y="949325"/>
            <a:ext cx="8388350" cy="4135438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>
                <a:solidFill>
                  <a:srgbClr val="FFFF00"/>
                </a:solidFill>
              </a:rPr>
              <a:t>Software as a service (</a:t>
            </a:r>
            <a:r>
              <a:rPr lang="en-US" dirty="0" err="1">
                <a:solidFill>
                  <a:srgbClr val="FFFF00"/>
                </a:solidFill>
              </a:rPr>
              <a:t>SaaS</a:t>
            </a:r>
            <a:r>
              <a:rPr lang="en-US" dirty="0">
                <a:solidFill>
                  <a:srgbClr val="FFFF00"/>
                </a:solidFill>
              </a:rPr>
              <a:t>)</a:t>
            </a:r>
          </a:p>
          <a:p>
            <a:pPr>
              <a:defRPr/>
            </a:pPr>
            <a:r>
              <a:rPr lang="en-US" sz="2400" dirty="0">
                <a:effectLst/>
              </a:rPr>
              <a:t>Cloud providers install and operate application software in the cloud and cloud users access the software from cloud clients. </a:t>
            </a:r>
          </a:p>
          <a:p>
            <a:pPr>
              <a:defRPr/>
            </a:pPr>
            <a:r>
              <a:rPr lang="en-US" sz="2400" dirty="0">
                <a:effectLst/>
              </a:rPr>
              <a:t>The pricing model for </a:t>
            </a:r>
            <a:r>
              <a:rPr lang="en-US" sz="2400" dirty="0" err="1">
                <a:effectLst/>
              </a:rPr>
              <a:t>SaaS</a:t>
            </a:r>
            <a:r>
              <a:rPr lang="en-US" sz="2400" dirty="0">
                <a:effectLst/>
              </a:rPr>
              <a:t> applications is typically a monthly or yearly flat fee per user, so price is scalable and adjustable if users are added or removed at any point.</a:t>
            </a:r>
          </a:p>
          <a:p>
            <a:pPr>
              <a:defRPr/>
            </a:pPr>
            <a:r>
              <a:rPr lang="en-US" sz="2400" dirty="0">
                <a:effectLst/>
              </a:rPr>
              <a:t>Examples of </a:t>
            </a:r>
            <a:r>
              <a:rPr lang="en-US" sz="2400" dirty="0" err="1">
                <a:effectLst/>
              </a:rPr>
              <a:t>SaaS</a:t>
            </a:r>
            <a:r>
              <a:rPr lang="en-US" sz="2400" dirty="0">
                <a:effectLst/>
              </a:rPr>
              <a:t> include: Google Apps, </a:t>
            </a:r>
            <a:r>
              <a:rPr lang="en-US" sz="2400" dirty="0" err="1">
                <a:effectLst/>
              </a:rPr>
              <a:t>innkeypos</a:t>
            </a:r>
            <a:r>
              <a:rPr lang="en-US" sz="2400" dirty="0">
                <a:effectLst/>
              </a:rPr>
              <a:t>, </a:t>
            </a:r>
            <a:r>
              <a:rPr lang="en-US" sz="2400" dirty="0" err="1">
                <a:effectLst/>
              </a:rPr>
              <a:t>Quickbooks</a:t>
            </a:r>
            <a:r>
              <a:rPr lang="en-US" sz="2400" dirty="0">
                <a:effectLst/>
              </a:rPr>
              <a:t> Online, Limelight Video Platform, Salesforce.com, and Microsoft Office 365.</a:t>
            </a:r>
          </a:p>
        </p:txBody>
      </p:sp>
    </p:spTree>
    <p:extLst>
      <p:ext uri="{BB962C8B-B14F-4D97-AF65-F5344CB8AC3E}">
        <p14:creationId xmlns:p14="http://schemas.microsoft.com/office/powerpoint/2010/main" val="36056919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50" y="1938338"/>
            <a:ext cx="7988300" cy="417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14089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best practices in IAM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Require human users to use federation with an identity provider to access AWS using temporary credentials</a:t>
            </a:r>
          </a:p>
          <a:p>
            <a:r>
              <a:rPr lang="en-US" dirty="0"/>
              <a:t>Require workloads to use temporary credentials with IAM roles to access AWS</a:t>
            </a:r>
          </a:p>
          <a:p>
            <a:r>
              <a:rPr lang="en-US" dirty="0"/>
              <a:t>Require multi-factor authentication (MFA)</a:t>
            </a:r>
          </a:p>
          <a:p>
            <a:r>
              <a:rPr lang="en-US" dirty="0"/>
              <a:t>Update access keys when needed for use cases that require long-term credentials</a:t>
            </a:r>
          </a:p>
          <a:p>
            <a:r>
              <a:rPr lang="en-US" dirty="0"/>
              <a:t>Follow best practices to protect your root user credentials</a:t>
            </a:r>
          </a:p>
          <a:p>
            <a:r>
              <a:rPr lang="en-US" dirty="0"/>
              <a:t>Apply least-privilege permissions</a:t>
            </a:r>
          </a:p>
          <a:p>
            <a:r>
              <a:rPr lang="en-US" dirty="0"/>
              <a:t>Get started with AWS managed policies and move toward least-privilege permissions</a:t>
            </a:r>
          </a:p>
          <a:p>
            <a:r>
              <a:rPr lang="en-US" dirty="0"/>
              <a:t>Use IAM Access Analyzer to generate least-privilege policies based on access activity</a:t>
            </a:r>
          </a:p>
          <a:p>
            <a:r>
              <a:rPr lang="en-US" dirty="0"/>
              <a:t>Regularly review and remove unused users, roles, permissions, policies, and credentials</a:t>
            </a:r>
          </a:p>
          <a:p>
            <a:r>
              <a:rPr lang="en-US" dirty="0"/>
              <a:t>Use conditions in IAM policies to further restrict access</a:t>
            </a:r>
          </a:p>
          <a:p>
            <a:r>
              <a:rPr lang="en-US" dirty="0"/>
              <a:t>Verify public and cross-account access to resources with IAM Access Analyzer</a:t>
            </a:r>
          </a:p>
          <a:p>
            <a:r>
              <a:rPr lang="en-US" dirty="0"/>
              <a:t>Use IAM Access Analyzer to validate your IAM policies to ensure secure and functional permissions</a:t>
            </a:r>
          </a:p>
          <a:p>
            <a:r>
              <a:rPr lang="en-US" dirty="0"/>
              <a:t>Establish permissions guardrails across multiple accounts</a:t>
            </a:r>
          </a:p>
          <a:p>
            <a:r>
              <a:rPr lang="en-US" dirty="0"/>
              <a:t>Use permissions boundaries to delegate permissions management within an account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0836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Infrastructure in Organizations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138591583"/>
              </p:ext>
            </p:extLst>
          </p:nvPr>
        </p:nvGraphicFramePr>
        <p:xfrm>
          <a:off x="228600" y="2057400"/>
          <a:ext cx="87630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2829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Increasing IT Burden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1544164"/>
              </p:ext>
            </p:extLst>
          </p:nvPr>
        </p:nvGraphicFramePr>
        <p:xfrm>
          <a:off x="457200" y="1646237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6248400"/>
            <a:ext cx="8382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 Management increasingly taking toll on core operations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173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C578558CBD2848A6764E8E61586938" ma:contentTypeVersion="0" ma:contentTypeDescription="Create a new document." ma:contentTypeScope="" ma:versionID="8f588aefeced50418e9e4c6b661a7ef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1d5eec3c12ee2e8127422d567928f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B44A216-C9D0-47A6-908C-CF81FB306B37}"/>
</file>

<file path=customXml/itemProps2.xml><?xml version="1.0" encoding="utf-8"?>
<ds:datastoreItem xmlns:ds="http://schemas.openxmlformats.org/officeDocument/2006/customXml" ds:itemID="{E0665252-019C-454E-B342-85A282044757}"/>
</file>

<file path=customXml/itemProps3.xml><?xml version="1.0" encoding="utf-8"?>
<ds:datastoreItem xmlns:ds="http://schemas.openxmlformats.org/officeDocument/2006/customXml" ds:itemID="{74DABD12-0592-446F-A275-06935EE48142}"/>
</file>

<file path=docProps/app.xml><?xml version="1.0" encoding="utf-8"?>
<Properties xmlns="http://schemas.openxmlformats.org/officeDocument/2006/extended-properties" xmlns:vt="http://schemas.openxmlformats.org/officeDocument/2006/docPropsVTypes">
  <TotalTime>1553</TotalTime>
  <Words>2107</Words>
  <Application>Microsoft Office PowerPoint</Application>
  <PresentationFormat>On-screen Show (4:3)</PresentationFormat>
  <Paragraphs>304</Paragraphs>
  <Slides>71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1" baseType="lpstr">
      <vt:lpstr>AmazonEmber-Light</vt:lpstr>
      <vt:lpstr>AmazonEmber-Regular</vt:lpstr>
      <vt:lpstr>Arial</vt:lpstr>
      <vt:lpstr>ArialMT</vt:lpstr>
      <vt:lpstr>Calibri</vt:lpstr>
      <vt:lpstr>Montserrat</vt:lpstr>
      <vt:lpstr>Times New Roman</vt:lpstr>
      <vt:lpstr>Verdana</vt:lpstr>
      <vt:lpstr>Wingdings</vt:lpstr>
      <vt:lpstr>Office Theme</vt:lpstr>
      <vt:lpstr>Module-1 AWS Cloud Foundations &amp; IAM </vt:lpstr>
      <vt:lpstr>The Cloud </vt:lpstr>
      <vt:lpstr>PowerPoint Presentation</vt:lpstr>
      <vt:lpstr>The Next Revolution in IT Cloud Computing</vt:lpstr>
      <vt:lpstr>Cloud Service Models (1)</vt:lpstr>
      <vt:lpstr>Cloud Service Models (2)</vt:lpstr>
      <vt:lpstr>Cloud Service Models (3)</vt:lpstr>
      <vt:lpstr>IT Infrastructure in Organizations</vt:lpstr>
      <vt:lpstr>The Increasing IT Burden</vt:lpstr>
      <vt:lpstr>Cloud</vt:lpstr>
      <vt:lpstr>Characteristics</vt:lpstr>
      <vt:lpstr>Characteristics</vt:lpstr>
      <vt:lpstr>Characteristics</vt:lpstr>
      <vt:lpstr>Characteristics</vt:lpstr>
      <vt:lpstr>Characteristics</vt:lpstr>
      <vt:lpstr>Characteristics</vt:lpstr>
      <vt:lpstr>PowerPoint Presentation</vt:lpstr>
      <vt:lpstr>PowerPoint Presentation</vt:lpstr>
      <vt:lpstr>Cloud – Functional Taxonomy</vt:lpstr>
      <vt:lpstr>Cloud for e-Governance</vt:lpstr>
      <vt:lpstr>Revisit to OSS Paradigm</vt:lpstr>
      <vt:lpstr>PowerPoint Presentation</vt:lpstr>
      <vt:lpstr>Evolution of Cloud</vt:lpstr>
      <vt:lpstr>Cloud in e-Governance - Survey of contemporary practice</vt:lpstr>
      <vt:lpstr>Cloud scenario</vt:lpstr>
      <vt:lpstr>Cloud Layers – Architectural View </vt:lpstr>
      <vt:lpstr>PowerPoint Presentation</vt:lpstr>
      <vt:lpstr>PowerPoint Presentation</vt:lpstr>
      <vt:lpstr>Middleware</vt:lpstr>
      <vt:lpstr>Security</vt:lpstr>
      <vt:lpstr>Management</vt:lpstr>
      <vt:lpstr>Bricks and mortar of a Cloud</vt:lpstr>
      <vt:lpstr>AWS Global Infrastructure </vt:lpstr>
      <vt:lpstr>PowerPoint Presentation</vt:lpstr>
      <vt:lpstr>AWS Regions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AWS services and service  category overview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AWS Shared Responsibility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Customer Specific </vt:lpstr>
      <vt:lpstr>AWS Identity and Access Management (IAM)</vt:lpstr>
      <vt:lpstr>PowerPoint Presentation</vt:lpstr>
      <vt:lpstr>PowerPoint Presentation</vt:lpstr>
      <vt:lpstr>IAM: Essential components</vt:lpstr>
      <vt:lpstr>PowerPoint Presentation</vt:lpstr>
      <vt:lpstr>PowerPoint Presentation</vt:lpstr>
      <vt:lpstr>PowerPoint Presentation</vt:lpstr>
      <vt:lpstr>IAM: Authorization</vt:lpstr>
      <vt:lpstr>IAM policies</vt:lpstr>
      <vt:lpstr>PowerPoint Presentation</vt:lpstr>
      <vt:lpstr>PowerPoint Presentation</vt:lpstr>
      <vt:lpstr>PowerPoint Presentation</vt:lpstr>
      <vt:lpstr>PowerPoint Presentation</vt:lpstr>
      <vt:lpstr>Security best practices in IAM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meghdoot</dc:creator>
  <cp:lastModifiedBy>Pradeep Krishnadoss</cp:lastModifiedBy>
  <cp:revision>169</cp:revision>
  <dcterms:created xsi:type="dcterms:W3CDTF">2017-01-09T05:19:53Z</dcterms:created>
  <dcterms:modified xsi:type="dcterms:W3CDTF">2025-07-17T02:49:16Z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0x01010071C578558CBD2848A6764E8E61586938</vt:lpwstr>
  </property>
</Properties>
</file>